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27"/>
  </p:notesMasterIdLst>
  <p:sldIdLst>
    <p:sldId id="256" r:id="rId2"/>
    <p:sldId id="295" r:id="rId3"/>
    <p:sldId id="258" r:id="rId4"/>
    <p:sldId id="257" r:id="rId5"/>
    <p:sldId id="260" r:id="rId6"/>
    <p:sldId id="261" r:id="rId7"/>
    <p:sldId id="262" r:id="rId8"/>
    <p:sldId id="264" r:id="rId9"/>
    <p:sldId id="281" r:id="rId10"/>
    <p:sldId id="278" r:id="rId11"/>
    <p:sldId id="280" r:id="rId12"/>
    <p:sldId id="282" r:id="rId13"/>
    <p:sldId id="283" r:id="rId14"/>
    <p:sldId id="285" r:id="rId15"/>
    <p:sldId id="284" r:id="rId16"/>
    <p:sldId id="286" r:id="rId17"/>
    <p:sldId id="287" r:id="rId18"/>
    <p:sldId id="294" r:id="rId19"/>
    <p:sldId id="288" r:id="rId20"/>
    <p:sldId id="289" r:id="rId21"/>
    <p:sldId id="296" r:id="rId22"/>
    <p:sldId id="290" r:id="rId23"/>
    <p:sldId id="291" r:id="rId24"/>
    <p:sldId id="292" r:id="rId25"/>
    <p:sldId id="293"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58"/>
    <p:restoredTop sz="94698"/>
  </p:normalViewPr>
  <p:slideViewPr>
    <p:cSldViewPr snapToGrid="0">
      <p:cViewPr varScale="1">
        <p:scale>
          <a:sx n="87" d="100"/>
          <a:sy n="87" d="100"/>
        </p:scale>
        <p:origin x="680"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en-US" dirty="0"/>
              <a:t>Monthly income and energy</a:t>
            </a:r>
            <a:r>
              <a:rPr lang="en-US" baseline="0" dirty="0"/>
              <a:t> spending</a:t>
            </a:r>
            <a:endParaRPr lang="en-US" dirty="0"/>
          </a:p>
        </c:rich>
      </c:tx>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Income</c:v>
                </c:pt>
              </c:strCache>
            </c:strRef>
          </c:tx>
          <c:spPr>
            <a:solidFill>
              <a:schemeClr val="bg1">
                <a:lumMod val="65000"/>
              </a:schemeClr>
            </a:solidFill>
            <a:ln>
              <a:noFill/>
            </a:ln>
            <a:effectLst/>
          </c:spPr>
          <c:invertIfNegative val="0"/>
          <c:cat>
            <c:strRef>
              <c:f>Sheet1!$A$2</c:f>
              <c:strCache>
                <c:ptCount val="1"/>
                <c:pt idx="0">
                  <c:v>Without the stove</c:v>
                </c:pt>
              </c:strCache>
            </c:strRef>
          </c:cat>
          <c:val>
            <c:numRef>
              <c:f>Sheet1!$B$2</c:f>
              <c:numCache>
                <c:formatCode>"$"#,##0</c:formatCode>
                <c:ptCount val="1"/>
                <c:pt idx="0">
                  <c:v>78.239999999999995</c:v>
                </c:pt>
              </c:numCache>
            </c:numRef>
          </c:val>
          <c:extLst>
            <c:ext xmlns:c16="http://schemas.microsoft.com/office/drawing/2014/chart" uri="{C3380CC4-5D6E-409C-BE32-E72D297353CC}">
              <c16:uniqueId val="{00000000-F7C8-CC41-A036-E5CB59F145E3}"/>
            </c:ext>
          </c:extLst>
        </c:ser>
        <c:ser>
          <c:idx val="1"/>
          <c:order val="1"/>
          <c:tx>
            <c:strRef>
              <c:f>Sheet1!$C$1</c:f>
              <c:strCache>
                <c:ptCount val="1"/>
                <c:pt idx="0">
                  <c:v>Charcoal</c:v>
                </c:pt>
              </c:strCache>
            </c:strRef>
          </c:tx>
          <c:spPr>
            <a:solidFill>
              <a:schemeClr val="tx1">
                <a:lumMod val="50000"/>
                <a:lumOff val="50000"/>
              </a:schemeClr>
            </a:solidFill>
            <a:ln>
              <a:noFill/>
            </a:ln>
            <a:effectLst/>
          </c:spPr>
          <c:invertIfNegative val="0"/>
          <c:cat>
            <c:strRef>
              <c:f>Sheet1!$A$2</c:f>
              <c:strCache>
                <c:ptCount val="1"/>
                <c:pt idx="0">
                  <c:v>Without the stove</c:v>
                </c:pt>
              </c:strCache>
            </c:strRef>
          </c:cat>
          <c:val>
            <c:numRef>
              <c:f>Sheet1!$C$2</c:f>
              <c:numCache>
                <c:formatCode>"$"#,##0</c:formatCode>
                <c:ptCount val="1"/>
                <c:pt idx="0">
                  <c:v>15</c:v>
                </c:pt>
              </c:numCache>
            </c:numRef>
          </c:val>
          <c:extLst>
            <c:ext xmlns:c16="http://schemas.microsoft.com/office/drawing/2014/chart" uri="{C3380CC4-5D6E-409C-BE32-E72D297353CC}">
              <c16:uniqueId val="{00000001-F7C8-CC41-A036-E5CB59F145E3}"/>
            </c:ext>
          </c:extLst>
        </c:ser>
        <c:ser>
          <c:idx val="2"/>
          <c:order val="2"/>
          <c:tx>
            <c:strRef>
              <c:f>Sheet1!$D$1</c:f>
              <c:strCache>
                <c:ptCount val="1"/>
                <c:pt idx="0">
                  <c:v>Electricity</c:v>
                </c:pt>
              </c:strCache>
            </c:strRef>
          </c:tx>
          <c:spPr>
            <a:solidFill>
              <a:schemeClr val="tx1"/>
            </a:solidFill>
            <a:ln>
              <a:noFill/>
            </a:ln>
            <a:effectLst/>
          </c:spPr>
          <c:invertIfNegative val="0"/>
          <c:cat>
            <c:strRef>
              <c:f>Sheet1!$A$2</c:f>
              <c:strCache>
                <c:ptCount val="1"/>
                <c:pt idx="0">
                  <c:v>Without the stove</c:v>
                </c:pt>
              </c:strCache>
            </c:strRef>
          </c:cat>
          <c:val>
            <c:numRef>
              <c:f>Sheet1!$D$2</c:f>
              <c:numCache>
                <c:formatCode>"$"#,##0</c:formatCode>
                <c:ptCount val="1"/>
                <c:pt idx="0">
                  <c:v>9</c:v>
                </c:pt>
              </c:numCache>
            </c:numRef>
          </c:val>
          <c:extLst>
            <c:ext xmlns:c16="http://schemas.microsoft.com/office/drawing/2014/chart" uri="{C3380CC4-5D6E-409C-BE32-E72D297353CC}">
              <c16:uniqueId val="{00000002-F7C8-CC41-A036-E5CB59F145E3}"/>
            </c:ext>
          </c:extLst>
        </c:ser>
        <c:dLbls>
          <c:showLegendKey val="0"/>
          <c:showVal val="0"/>
          <c:showCatName val="0"/>
          <c:showSerName val="0"/>
          <c:showPercent val="0"/>
          <c:showBubbleSize val="0"/>
        </c:dLbls>
        <c:gapWidth val="219"/>
        <c:overlap val="-27"/>
        <c:axId val="31015888"/>
        <c:axId val="31016304"/>
      </c:barChart>
      <c:catAx>
        <c:axId val="31015888"/>
        <c:scaling>
          <c:orientation val="minMax"/>
        </c:scaling>
        <c:delete val="1"/>
        <c:axPos val="b"/>
        <c:numFmt formatCode="General" sourceLinked="1"/>
        <c:majorTickMark val="none"/>
        <c:minorTickMark val="none"/>
        <c:tickLblPos val="nextTo"/>
        <c:crossAx val="31016304"/>
        <c:crosses val="autoZero"/>
        <c:auto val="1"/>
        <c:lblAlgn val="ctr"/>
        <c:lblOffset val="100"/>
        <c:noMultiLvlLbl val="0"/>
      </c:catAx>
      <c:valAx>
        <c:axId val="31016304"/>
        <c:scaling>
          <c:orientation val="minMax"/>
          <c:max val="80"/>
        </c:scaling>
        <c:delete val="0"/>
        <c:axPos val="l"/>
        <c:majorGridlines>
          <c:spPr>
            <a:ln w="9525" cap="flat" cmpd="sng" algn="ctr">
              <a:solidFill>
                <a:schemeClr val="tx1">
                  <a:lumMod val="15000"/>
                  <a:lumOff val="85000"/>
                </a:schemeClr>
              </a:solidFill>
              <a:round/>
            </a:ln>
            <a:effectLst/>
          </c:spPr>
        </c:majorGridlines>
        <c:numFmt formatCode="&quot;$&quot;#,##0"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1015888"/>
        <c:crosses val="autoZero"/>
        <c:crossBetween val="between"/>
        <c:majorUnit val="20"/>
      </c:valAx>
      <c:spPr>
        <a:noFill/>
        <a:ln>
          <a:noFill/>
        </a:ln>
        <a:effectLst/>
      </c:spPr>
    </c:plotArea>
    <c:legend>
      <c:legendPos val="b"/>
      <c:layout>
        <c:manualLayout>
          <c:xMode val="edge"/>
          <c:yMode val="edge"/>
          <c:x val="0.17252463007341473"/>
          <c:y val="0.89443040278645325"/>
          <c:w val="0.69963673019133477"/>
          <c:h val="8.8057742239283643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EAB41F-27E7-D542-8B42-43B51D28882A}" type="doc">
      <dgm:prSet loTypeId="urn:microsoft.com/office/officeart/2005/8/layout/vProcess5" loCatId="process" qsTypeId="urn:microsoft.com/office/officeart/2005/8/quickstyle/simple1" qsCatId="simple" csTypeId="urn:microsoft.com/office/officeart/2005/8/colors/colorful1" csCatId="colorful" phldr="1"/>
      <dgm:spPr/>
    </dgm:pt>
    <dgm:pt modelId="{2C9EE136-D4F1-B94E-BEF0-428176CC68D4}">
      <dgm:prSet phldrT="[Text]"/>
      <dgm:spPr/>
      <dgm:t>
        <a:bodyPr/>
        <a:lstStyle/>
        <a:p>
          <a:r>
            <a:rPr lang="en-US" dirty="0"/>
            <a:t>Randomize guides to setting up the problem</a:t>
          </a:r>
        </a:p>
      </dgm:t>
    </dgm:pt>
    <dgm:pt modelId="{5FFB0634-91A6-714E-B940-4A385FF5B4E5}" type="parTrans" cxnId="{9AD39507-AD39-2B41-B28B-46FC05D3BAF9}">
      <dgm:prSet/>
      <dgm:spPr/>
      <dgm:t>
        <a:bodyPr/>
        <a:lstStyle/>
        <a:p>
          <a:endParaRPr lang="en-US"/>
        </a:p>
      </dgm:t>
    </dgm:pt>
    <dgm:pt modelId="{704EE380-5B38-7841-A913-26C20797543F}" type="sibTrans" cxnId="{9AD39507-AD39-2B41-B28B-46FC05D3BAF9}">
      <dgm:prSet/>
      <dgm:spPr/>
      <dgm:t>
        <a:bodyPr/>
        <a:lstStyle/>
        <a:p>
          <a:endParaRPr lang="en-US"/>
        </a:p>
      </dgm:t>
    </dgm:pt>
    <dgm:pt modelId="{0182C7F9-36AB-B34B-B4CA-F4B80D17A2DD}">
      <dgm:prSet phldrT="[Text]"/>
      <dgm:spPr/>
      <dgm:t>
        <a:bodyPr/>
        <a:lstStyle/>
        <a:p>
          <a:r>
            <a:rPr lang="en-US" dirty="0"/>
            <a:t>Elicit electricity cost beliefs + vary accuracy incentives</a:t>
          </a:r>
        </a:p>
      </dgm:t>
    </dgm:pt>
    <dgm:pt modelId="{97A677DB-364D-0E49-A1A9-E5B5FE46FA8D}" type="parTrans" cxnId="{9C0C7BFB-6165-5048-B172-CED4B074310F}">
      <dgm:prSet/>
      <dgm:spPr/>
      <dgm:t>
        <a:bodyPr/>
        <a:lstStyle/>
        <a:p>
          <a:endParaRPr lang="en-US"/>
        </a:p>
      </dgm:t>
    </dgm:pt>
    <dgm:pt modelId="{02A45B2D-8399-834A-B228-07D400F4D9D6}" type="sibTrans" cxnId="{9C0C7BFB-6165-5048-B172-CED4B074310F}">
      <dgm:prSet/>
      <dgm:spPr/>
      <dgm:t>
        <a:bodyPr/>
        <a:lstStyle/>
        <a:p>
          <a:endParaRPr lang="en-US"/>
        </a:p>
      </dgm:t>
    </dgm:pt>
    <dgm:pt modelId="{C8A6A8C9-D7D5-E242-9D4B-18A56432B84A}">
      <dgm:prSet phldrT="[Text]"/>
      <dgm:spPr/>
      <dgm:t>
        <a:bodyPr/>
        <a:lstStyle/>
        <a:p>
          <a:r>
            <a:rPr lang="en-US" dirty="0"/>
            <a:t>Elicit willingness to pay</a:t>
          </a:r>
        </a:p>
      </dgm:t>
    </dgm:pt>
    <dgm:pt modelId="{C45AEA5A-942F-7940-9455-94C3ADA13921}" type="parTrans" cxnId="{197D6E93-E1BC-B246-81D3-D69CDB61EBF4}">
      <dgm:prSet/>
      <dgm:spPr/>
      <dgm:t>
        <a:bodyPr/>
        <a:lstStyle/>
        <a:p>
          <a:endParaRPr lang="en-US"/>
        </a:p>
      </dgm:t>
    </dgm:pt>
    <dgm:pt modelId="{F092A681-71FF-DC4F-AC7B-88A896B58BBB}" type="sibTrans" cxnId="{197D6E93-E1BC-B246-81D3-D69CDB61EBF4}">
      <dgm:prSet/>
      <dgm:spPr/>
      <dgm:t>
        <a:bodyPr/>
        <a:lstStyle/>
        <a:p>
          <a:endParaRPr lang="en-US"/>
        </a:p>
      </dgm:t>
    </dgm:pt>
    <dgm:pt modelId="{4AC966BB-0528-3C48-84D4-D1E84222E2F4}">
      <dgm:prSet phldrT="[Text]"/>
      <dgm:spPr/>
      <dgm:t>
        <a:bodyPr/>
        <a:lstStyle/>
        <a:p>
          <a:r>
            <a:rPr lang="en-US" dirty="0"/>
            <a:t>Randomize ownership and observe outcomes</a:t>
          </a:r>
        </a:p>
      </dgm:t>
    </dgm:pt>
    <dgm:pt modelId="{0E422DB4-C484-6E4B-8032-65C8937C9D57}" type="parTrans" cxnId="{079F19AD-2C8B-264E-966E-94E51AFB9FA5}">
      <dgm:prSet/>
      <dgm:spPr/>
      <dgm:t>
        <a:bodyPr/>
        <a:lstStyle/>
        <a:p>
          <a:endParaRPr lang="en-US"/>
        </a:p>
      </dgm:t>
    </dgm:pt>
    <dgm:pt modelId="{9A49E948-0AF6-FD44-A6C1-8EC12DEAAB4A}" type="sibTrans" cxnId="{079F19AD-2C8B-264E-966E-94E51AFB9FA5}">
      <dgm:prSet/>
      <dgm:spPr/>
      <dgm:t>
        <a:bodyPr/>
        <a:lstStyle/>
        <a:p>
          <a:endParaRPr lang="en-US"/>
        </a:p>
      </dgm:t>
    </dgm:pt>
    <dgm:pt modelId="{EF54B01E-4BDF-3B48-8178-CC92181DC00A}">
      <dgm:prSet/>
      <dgm:spPr/>
      <dgm:t>
        <a:bodyPr/>
        <a:lstStyle/>
        <a:p>
          <a:r>
            <a:rPr lang="en-US" dirty="0"/>
            <a:t>Randomize electricity subsidies</a:t>
          </a:r>
        </a:p>
      </dgm:t>
    </dgm:pt>
    <dgm:pt modelId="{60C79F9C-FF45-CE49-A24E-6B24636E6FC9}" type="parTrans" cxnId="{ED52E098-0281-4449-A0A4-EC0DBE439484}">
      <dgm:prSet/>
      <dgm:spPr/>
      <dgm:t>
        <a:bodyPr/>
        <a:lstStyle/>
        <a:p>
          <a:endParaRPr lang="en-US"/>
        </a:p>
      </dgm:t>
    </dgm:pt>
    <dgm:pt modelId="{A37252E9-7B6C-944E-9AFC-C12C88E8DC8C}" type="sibTrans" cxnId="{ED52E098-0281-4449-A0A4-EC0DBE439484}">
      <dgm:prSet/>
      <dgm:spPr/>
      <dgm:t>
        <a:bodyPr/>
        <a:lstStyle/>
        <a:p>
          <a:endParaRPr lang="en-US"/>
        </a:p>
      </dgm:t>
    </dgm:pt>
    <dgm:pt modelId="{675625CA-2CC4-B742-9BD8-BAF99BA5F2EC}" type="pres">
      <dgm:prSet presAssocID="{F4EAB41F-27E7-D542-8B42-43B51D28882A}" presName="outerComposite" presStyleCnt="0">
        <dgm:presLayoutVars>
          <dgm:chMax val="5"/>
          <dgm:dir/>
          <dgm:resizeHandles val="exact"/>
        </dgm:presLayoutVars>
      </dgm:prSet>
      <dgm:spPr/>
    </dgm:pt>
    <dgm:pt modelId="{156F63BD-9FDD-C046-9C16-04159A4E2BE6}" type="pres">
      <dgm:prSet presAssocID="{F4EAB41F-27E7-D542-8B42-43B51D28882A}" presName="dummyMaxCanvas" presStyleCnt="0">
        <dgm:presLayoutVars/>
      </dgm:prSet>
      <dgm:spPr/>
    </dgm:pt>
    <dgm:pt modelId="{758C2B2D-4F09-EF4F-B094-62DC5F841705}" type="pres">
      <dgm:prSet presAssocID="{F4EAB41F-27E7-D542-8B42-43B51D28882A}" presName="FiveNodes_1" presStyleLbl="node1" presStyleIdx="0" presStyleCnt="5">
        <dgm:presLayoutVars>
          <dgm:bulletEnabled val="1"/>
        </dgm:presLayoutVars>
      </dgm:prSet>
      <dgm:spPr/>
    </dgm:pt>
    <dgm:pt modelId="{33E768C5-BB5D-024A-ADD9-E1CA169FCA3E}" type="pres">
      <dgm:prSet presAssocID="{F4EAB41F-27E7-D542-8B42-43B51D28882A}" presName="FiveNodes_2" presStyleLbl="node1" presStyleIdx="1" presStyleCnt="5">
        <dgm:presLayoutVars>
          <dgm:bulletEnabled val="1"/>
        </dgm:presLayoutVars>
      </dgm:prSet>
      <dgm:spPr/>
    </dgm:pt>
    <dgm:pt modelId="{5789E12B-78C3-A944-A382-7359F88F6AFA}" type="pres">
      <dgm:prSet presAssocID="{F4EAB41F-27E7-D542-8B42-43B51D28882A}" presName="FiveNodes_3" presStyleLbl="node1" presStyleIdx="2" presStyleCnt="5">
        <dgm:presLayoutVars>
          <dgm:bulletEnabled val="1"/>
        </dgm:presLayoutVars>
      </dgm:prSet>
      <dgm:spPr/>
    </dgm:pt>
    <dgm:pt modelId="{35B087DD-6CA0-304E-81FE-1C755BF70DC7}" type="pres">
      <dgm:prSet presAssocID="{F4EAB41F-27E7-D542-8B42-43B51D28882A}" presName="FiveNodes_4" presStyleLbl="node1" presStyleIdx="3" presStyleCnt="5">
        <dgm:presLayoutVars>
          <dgm:bulletEnabled val="1"/>
        </dgm:presLayoutVars>
      </dgm:prSet>
      <dgm:spPr/>
    </dgm:pt>
    <dgm:pt modelId="{1528F938-0E85-2543-A15A-3EF43E81E6E2}" type="pres">
      <dgm:prSet presAssocID="{F4EAB41F-27E7-D542-8B42-43B51D28882A}" presName="FiveNodes_5" presStyleLbl="node1" presStyleIdx="4" presStyleCnt="5">
        <dgm:presLayoutVars>
          <dgm:bulletEnabled val="1"/>
        </dgm:presLayoutVars>
      </dgm:prSet>
      <dgm:spPr/>
    </dgm:pt>
    <dgm:pt modelId="{CB6A91CC-52F4-9244-A121-4B5D33FB22B1}" type="pres">
      <dgm:prSet presAssocID="{F4EAB41F-27E7-D542-8B42-43B51D28882A}" presName="FiveConn_1-2" presStyleLbl="fgAccFollowNode1" presStyleIdx="0" presStyleCnt="4">
        <dgm:presLayoutVars>
          <dgm:bulletEnabled val="1"/>
        </dgm:presLayoutVars>
      </dgm:prSet>
      <dgm:spPr/>
    </dgm:pt>
    <dgm:pt modelId="{7E908C83-4B2F-1C41-A323-B7378A6783F5}" type="pres">
      <dgm:prSet presAssocID="{F4EAB41F-27E7-D542-8B42-43B51D28882A}" presName="FiveConn_2-3" presStyleLbl="fgAccFollowNode1" presStyleIdx="1" presStyleCnt="4">
        <dgm:presLayoutVars>
          <dgm:bulletEnabled val="1"/>
        </dgm:presLayoutVars>
      </dgm:prSet>
      <dgm:spPr/>
    </dgm:pt>
    <dgm:pt modelId="{9C929E67-0BA7-2048-BC15-B4FCFCF5665A}" type="pres">
      <dgm:prSet presAssocID="{F4EAB41F-27E7-D542-8B42-43B51D28882A}" presName="FiveConn_3-4" presStyleLbl="fgAccFollowNode1" presStyleIdx="2" presStyleCnt="4">
        <dgm:presLayoutVars>
          <dgm:bulletEnabled val="1"/>
        </dgm:presLayoutVars>
      </dgm:prSet>
      <dgm:spPr/>
    </dgm:pt>
    <dgm:pt modelId="{8309DD9F-7BC4-B04D-A0BA-46D8187DC77B}" type="pres">
      <dgm:prSet presAssocID="{F4EAB41F-27E7-D542-8B42-43B51D28882A}" presName="FiveConn_4-5" presStyleLbl="fgAccFollowNode1" presStyleIdx="3" presStyleCnt="4">
        <dgm:presLayoutVars>
          <dgm:bulletEnabled val="1"/>
        </dgm:presLayoutVars>
      </dgm:prSet>
      <dgm:spPr/>
    </dgm:pt>
    <dgm:pt modelId="{54FCFDF3-8AA1-2E48-A924-9C084966B534}" type="pres">
      <dgm:prSet presAssocID="{F4EAB41F-27E7-D542-8B42-43B51D28882A}" presName="FiveNodes_1_text" presStyleLbl="node1" presStyleIdx="4" presStyleCnt="5">
        <dgm:presLayoutVars>
          <dgm:bulletEnabled val="1"/>
        </dgm:presLayoutVars>
      </dgm:prSet>
      <dgm:spPr/>
    </dgm:pt>
    <dgm:pt modelId="{C869BB2D-E14E-564E-8746-F42177B38AE8}" type="pres">
      <dgm:prSet presAssocID="{F4EAB41F-27E7-D542-8B42-43B51D28882A}" presName="FiveNodes_2_text" presStyleLbl="node1" presStyleIdx="4" presStyleCnt="5">
        <dgm:presLayoutVars>
          <dgm:bulletEnabled val="1"/>
        </dgm:presLayoutVars>
      </dgm:prSet>
      <dgm:spPr/>
    </dgm:pt>
    <dgm:pt modelId="{37551777-DB3E-0844-938C-111FC3208762}" type="pres">
      <dgm:prSet presAssocID="{F4EAB41F-27E7-D542-8B42-43B51D28882A}" presName="FiveNodes_3_text" presStyleLbl="node1" presStyleIdx="4" presStyleCnt="5">
        <dgm:presLayoutVars>
          <dgm:bulletEnabled val="1"/>
        </dgm:presLayoutVars>
      </dgm:prSet>
      <dgm:spPr/>
    </dgm:pt>
    <dgm:pt modelId="{1D0528C3-1441-B942-858F-55194DE7786D}" type="pres">
      <dgm:prSet presAssocID="{F4EAB41F-27E7-D542-8B42-43B51D28882A}" presName="FiveNodes_4_text" presStyleLbl="node1" presStyleIdx="4" presStyleCnt="5">
        <dgm:presLayoutVars>
          <dgm:bulletEnabled val="1"/>
        </dgm:presLayoutVars>
      </dgm:prSet>
      <dgm:spPr/>
    </dgm:pt>
    <dgm:pt modelId="{D64DD9D1-9F2D-164C-8BFA-1087541C4653}" type="pres">
      <dgm:prSet presAssocID="{F4EAB41F-27E7-D542-8B42-43B51D28882A}" presName="FiveNodes_5_text" presStyleLbl="node1" presStyleIdx="4" presStyleCnt="5">
        <dgm:presLayoutVars>
          <dgm:bulletEnabled val="1"/>
        </dgm:presLayoutVars>
      </dgm:prSet>
      <dgm:spPr/>
    </dgm:pt>
  </dgm:ptLst>
  <dgm:cxnLst>
    <dgm:cxn modelId="{E9E78506-329E-6D44-9FBD-112973CC1D6D}" type="presOf" srcId="{2C9EE136-D4F1-B94E-BEF0-428176CC68D4}" destId="{33E768C5-BB5D-024A-ADD9-E1CA169FCA3E}" srcOrd="0" destOrd="0" presId="urn:microsoft.com/office/officeart/2005/8/layout/vProcess5"/>
    <dgm:cxn modelId="{9AD39507-AD39-2B41-B28B-46FC05D3BAF9}" srcId="{F4EAB41F-27E7-D542-8B42-43B51D28882A}" destId="{2C9EE136-D4F1-B94E-BEF0-428176CC68D4}" srcOrd="1" destOrd="0" parTransId="{5FFB0634-91A6-714E-B940-4A385FF5B4E5}" sibTransId="{704EE380-5B38-7841-A913-26C20797543F}"/>
    <dgm:cxn modelId="{CF9A4B1E-E136-4B4D-BD1E-373073C61B9E}" type="presOf" srcId="{F092A681-71FF-DC4F-AC7B-88A896B58BBB}" destId="{8309DD9F-7BC4-B04D-A0BA-46D8187DC77B}" srcOrd="0" destOrd="0" presId="urn:microsoft.com/office/officeart/2005/8/layout/vProcess5"/>
    <dgm:cxn modelId="{64A93C2C-4537-A54C-A598-8B6E2AC3AC86}" type="presOf" srcId="{A37252E9-7B6C-944E-9AFC-C12C88E8DC8C}" destId="{CB6A91CC-52F4-9244-A121-4B5D33FB22B1}" srcOrd="0" destOrd="0" presId="urn:microsoft.com/office/officeart/2005/8/layout/vProcess5"/>
    <dgm:cxn modelId="{DEC76D5D-1C6F-6146-80D5-291AB80642E5}" type="presOf" srcId="{F4EAB41F-27E7-D542-8B42-43B51D28882A}" destId="{675625CA-2CC4-B742-9BD8-BAF99BA5F2EC}" srcOrd="0" destOrd="0" presId="urn:microsoft.com/office/officeart/2005/8/layout/vProcess5"/>
    <dgm:cxn modelId="{A9CC8B60-AB12-B244-A3C5-BE097B9A2771}" type="presOf" srcId="{02A45B2D-8399-834A-B228-07D400F4D9D6}" destId="{9C929E67-0BA7-2048-BC15-B4FCFCF5665A}" srcOrd="0" destOrd="0" presId="urn:microsoft.com/office/officeart/2005/8/layout/vProcess5"/>
    <dgm:cxn modelId="{E5929661-601E-804B-9AA5-9A1E3304569F}" type="presOf" srcId="{704EE380-5B38-7841-A913-26C20797543F}" destId="{7E908C83-4B2F-1C41-A323-B7378A6783F5}" srcOrd="0" destOrd="0" presId="urn:microsoft.com/office/officeart/2005/8/layout/vProcess5"/>
    <dgm:cxn modelId="{67A0E747-C439-514C-92BB-01E8B47A90B9}" type="presOf" srcId="{4AC966BB-0528-3C48-84D4-D1E84222E2F4}" destId="{D64DD9D1-9F2D-164C-8BFA-1087541C4653}" srcOrd="1" destOrd="0" presId="urn:microsoft.com/office/officeart/2005/8/layout/vProcess5"/>
    <dgm:cxn modelId="{02E6CD68-FCBB-AE47-8C40-CA0723574934}" type="presOf" srcId="{0182C7F9-36AB-B34B-B4CA-F4B80D17A2DD}" destId="{37551777-DB3E-0844-938C-111FC3208762}" srcOrd="1" destOrd="0" presId="urn:microsoft.com/office/officeart/2005/8/layout/vProcess5"/>
    <dgm:cxn modelId="{E879724C-5D2E-A943-B098-FFE2B2E8B78D}" type="presOf" srcId="{C8A6A8C9-D7D5-E242-9D4B-18A56432B84A}" destId="{1D0528C3-1441-B942-858F-55194DE7786D}" srcOrd="1" destOrd="0" presId="urn:microsoft.com/office/officeart/2005/8/layout/vProcess5"/>
    <dgm:cxn modelId="{4823D054-61DB-624F-A18A-8E2C4F7BCC24}" type="presOf" srcId="{EF54B01E-4BDF-3B48-8178-CC92181DC00A}" destId="{758C2B2D-4F09-EF4F-B094-62DC5F841705}" srcOrd="0" destOrd="0" presId="urn:microsoft.com/office/officeart/2005/8/layout/vProcess5"/>
    <dgm:cxn modelId="{197D6E93-E1BC-B246-81D3-D69CDB61EBF4}" srcId="{F4EAB41F-27E7-D542-8B42-43B51D28882A}" destId="{C8A6A8C9-D7D5-E242-9D4B-18A56432B84A}" srcOrd="3" destOrd="0" parTransId="{C45AEA5A-942F-7940-9455-94C3ADA13921}" sibTransId="{F092A681-71FF-DC4F-AC7B-88A896B58BBB}"/>
    <dgm:cxn modelId="{8B0B8695-1DEE-3D4A-834E-61617675E64A}" type="presOf" srcId="{EF54B01E-4BDF-3B48-8178-CC92181DC00A}" destId="{54FCFDF3-8AA1-2E48-A924-9C084966B534}" srcOrd="1" destOrd="0" presId="urn:microsoft.com/office/officeart/2005/8/layout/vProcess5"/>
    <dgm:cxn modelId="{ED52E098-0281-4449-A0A4-EC0DBE439484}" srcId="{F4EAB41F-27E7-D542-8B42-43B51D28882A}" destId="{EF54B01E-4BDF-3B48-8178-CC92181DC00A}" srcOrd="0" destOrd="0" parTransId="{60C79F9C-FF45-CE49-A24E-6B24636E6FC9}" sibTransId="{A37252E9-7B6C-944E-9AFC-C12C88E8DC8C}"/>
    <dgm:cxn modelId="{5CBD51A8-83AF-C548-A921-2A2C1E471925}" type="presOf" srcId="{C8A6A8C9-D7D5-E242-9D4B-18A56432B84A}" destId="{35B087DD-6CA0-304E-81FE-1C755BF70DC7}" srcOrd="0" destOrd="0" presId="urn:microsoft.com/office/officeart/2005/8/layout/vProcess5"/>
    <dgm:cxn modelId="{079F19AD-2C8B-264E-966E-94E51AFB9FA5}" srcId="{F4EAB41F-27E7-D542-8B42-43B51D28882A}" destId="{4AC966BB-0528-3C48-84D4-D1E84222E2F4}" srcOrd="4" destOrd="0" parTransId="{0E422DB4-C484-6E4B-8032-65C8937C9D57}" sibTransId="{9A49E948-0AF6-FD44-A6C1-8EC12DEAAB4A}"/>
    <dgm:cxn modelId="{217AD4CA-CEE8-EA4B-8A8B-E432D036ECB4}" type="presOf" srcId="{4AC966BB-0528-3C48-84D4-D1E84222E2F4}" destId="{1528F938-0E85-2543-A15A-3EF43E81E6E2}" srcOrd="0" destOrd="0" presId="urn:microsoft.com/office/officeart/2005/8/layout/vProcess5"/>
    <dgm:cxn modelId="{B982E7D0-9005-5740-B486-5A6569B312C2}" type="presOf" srcId="{0182C7F9-36AB-B34B-B4CA-F4B80D17A2DD}" destId="{5789E12B-78C3-A944-A382-7359F88F6AFA}" srcOrd="0" destOrd="0" presId="urn:microsoft.com/office/officeart/2005/8/layout/vProcess5"/>
    <dgm:cxn modelId="{29720BDC-0AC9-2344-B058-9295A94919F2}" type="presOf" srcId="{2C9EE136-D4F1-B94E-BEF0-428176CC68D4}" destId="{C869BB2D-E14E-564E-8746-F42177B38AE8}" srcOrd="1" destOrd="0" presId="urn:microsoft.com/office/officeart/2005/8/layout/vProcess5"/>
    <dgm:cxn modelId="{9C0C7BFB-6165-5048-B172-CED4B074310F}" srcId="{F4EAB41F-27E7-D542-8B42-43B51D28882A}" destId="{0182C7F9-36AB-B34B-B4CA-F4B80D17A2DD}" srcOrd="2" destOrd="0" parTransId="{97A677DB-364D-0E49-A1A9-E5B5FE46FA8D}" sibTransId="{02A45B2D-8399-834A-B228-07D400F4D9D6}"/>
    <dgm:cxn modelId="{AB043C85-5C8D-9642-AA7F-9A64CE84CF3A}" type="presParOf" srcId="{675625CA-2CC4-B742-9BD8-BAF99BA5F2EC}" destId="{156F63BD-9FDD-C046-9C16-04159A4E2BE6}" srcOrd="0" destOrd="0" presId="urn:microsoft.com/office/officeart/2005/8/layout/vProcess5"/>
    <dgm:cxn modelId="{9A20E41C-B12A-DF45-B325-2B429EF51B23}" type="presParOf" srcId="{675625CA-2CC4-B742-9BD8-BAF99BA5F2EC}" destId="{758C2B2D-4F09-EF4F-B094-62DC5F841705}" srcOrd="1" destOrd="0" presId="urn:microsoft.com/office/officeart/2005/8/layout/vProcess5"/>
    <dgm:cxn modelId="{A8F34068-E42A-8C48-97E0-6C8F01D29C64}" type="presParOf" srcId="{675625CA-2CC4-B742-9BD8-BAF99BA5F2EC}" destId="{33E768C5-BB5D-024A-ADD9-E1CA169FCA3E}" srcOrd="2" destOrd="0" presId="urn:microsoft.com/office/officeart/2005/8/layout/vProcess5"/>
    <dgm:cxn modelId="{859B4C02-4671-2A41-9A4E-133DFE817BB5}" type="presParOf" srcId="{675625CA-2CC4-B742-9BD8-BAF99BA5F2EC}" destId="{5789E12B-78C3-A944-A382-7359F88F6AFA}" srcOrd="3" destOrd="0" presId="urn:microsoft.com/office/officeart/2005/8/layout/vProcess5"/>
    <dgm:cxn modelId="{6D46153A-172B-9846-BE96-C7D9EA8AC87B}" type="presParOf" srcId="{675625CA-2CC4-B742-9BD8-BAF99BA5F2EC}" destId="{35B087DD-6CA0-304E-81FE-1C755BF70DC7}" srcOrd="4" destOrd="0" presId="urn:microsoft.com/office/officeart/2005/8/layout/vProcess5"/>
    <dgm:cxn modelId="{EA1D24BD-B3CB-7E4B-8EF7-2CBFACF3D3D3}" type="presParOf" srcId="{675625CA-2CC4-B742-9BD8-BAF99BA5F2EC}" destId="{1528F938-0E85-2543-A15A-3EF43E81E6E2}" srcOrd="5" destOrd="0" presId="urn:microsoft.com/office/officeart/2005/8/layout/vProcess5"/>
    <dgm:cxn modelId="{309E81AD-2308-744A-B90D-A6E359124063}" type="presParOf" srcId="{675625CA-2CC4-B742-9BD8-BAF99BA5F2EC}" destId="{CB6A91CC-52F4-9244-A121-4B5D33FB22B1}" srcOrd="6" destOrd="0" presId="urn:microsoft.com/office/officeart/2005/8/layout/vProcess5"/>
    <dgm:cxn modelId="{49ED78CE-5366-9E4C-B186-F4455343921B}" type="presParOf" srcId="{675625CA-2CC4-B742-9BD8-BAF99BA5F2EC}" destId="{7E908C83-4B2F-1C41-A323-B7378A6783F5}" srcOrd="7" destOrd="0" presId="urn:microsoft.com/office/officeart/2005/8/layout/vProcess5"/>
    <dgm:cxn modelId="{F333F863-8F20-FB44-973B-CC7F86714295}" type="presParOf" srcId="{675625CA-2CC4-B742-9BD8-BAF99BA5F2EC}" destId="{9C929E67-0BA7-2048-BC15-B4FCFCF5665A}" srcOrd="8" destOrd="0" presId="urn:microsoft.com/office/officeart/2005/8/layout/vProcess5"/>
    <dgm:cxn modelId="{26675173-6CBB-6B4A-BA32-DAAE9AA507AB}" type="presParOf" srcId="{675625CA-2CC4-B742-9BD8-BAF99BA5F2EC}" destId="{8309DD9F-7BC4-B04D-A0BA-46D8187DC77B}" srcOrd="9" destOrd="0" presId="urn:microsoft.com/office/officeart/2005/8/layout/vProcess5"/>
    <dgm:cxn modelId="{1D271592-FE6F-E547-B7CF-7222C6B8CB4A}" type="presParOf" srcId="{675625CA-2CC4-B742-9BD8-BAF99BA5F2EC}" destId="{54FCFDF3-8AA1-2E48-A924-9C084966B534}" srcOrd="10" destOrd="0" presId="urn:microsoft.com/office/officeart/2005/8/layout/vProcess5"/>
    <dgm:cxn modelId="{D88DB851-F31D-D842-98F3-0DE375965657}" type="presParOf" srcId="{675625CA-2CC4-B742-9BD8-BAF99BA5F2EC}" destId="{C869BB2D-E14E-564E-8746-F42177B38AE8}" srcOrd="11" destOrd="0" presId="urn:microsoft.com/office/officeart/2005/8/layout/vProcess5"/>
    <dgm:cxn modelId="{9B303BDA-4015-1049-BE15-9BC9D718ACD9}" type="presParOf" srcId="{675625CA-2CC4-B742-9BD8-BAF99BA5F2EC}" destId="{37551777-DB3E-0844-938C-111FC3208762}" srcOrd="12" destOrd="0" presId="urn:microsoft.com/office/officeart/2005/8/layout/vProcess5"/>
    <dgm:cxn modelId="{AF79D3AB-76AF-DC4B-B578-4332E084230B}" type="presParOf" srcId="{675625CA-2CC4-B742-9BD8-BAF99BA5F2EC}" destId="{1D0528C3-1441-B942-858F-55194DE7786D}" srcOrd="13" destOrd="0" presId="urn:microsoft.com/office/officeart/2005/8/layout/vProcess5"/>
    <dgm:cxn modelId="{8BB613C0-9C5A-564C-A418-DBAD66E01161}" type="presParOf" srcId="{675625CA-2CC4-B742-9BD8-BAF99BA5F2EC}" destId="{D64DD9D1-9F2D-164C-8BFA-1087541C4653}"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B63D0C4-99EA-4F84-9047-E4C8D1F3FEB7}"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US"/>
        </a:p>
      </dgm:t>
    </dgm:pt>
    <dgm:pt modelId="{4871EA35-B581-45D9-95B8-996B4732A782}">
      <dgm:prSet phldrT="[Text]" custT="1"/>
      <dgm:spPr>
        <a:solidFill>
          <a:schemeClr val="tx1">
            <a:lumMod val="65000"/>
            <a:lumOff val="35000"/>
          </a:schemeClr>
        </a:solidFill>
      </dgm:spPr>
      <dgm:t>
        <a:bodyPr/>
        <a:lstStyle/>
        <a:p>
          <a:r>
            <a:rPr lang="en-US" sz="1600" dirty="0"/>
            <a:t>Full sample</a:t>
          </a:r>
        </a:p>
        <a:p>
          <a:r>
            <a:rPr lang="en-US" sz="1600" dirty="0"/>
            <a:t>(2,000)</a:t>
          </a:r>
        </a:p>
      </dgm:t>
    </dgm:pt>
    <dgm:pt modelId="{9BF64A30-FB57-4DF3-9C29-0122C9E4941C}" type="parTrans" cxnId="{B394FA68-66F2-4692-8559-3C2996D8D200}">
      <dgm:prSet/>
      <dgm:spPr/>
      <dgm:t>
        <a:bodyPr/>
        <a:lstStyle/>
        <a:p>
          <a:endParaRPr lang="en-US"/>
        </a:p>
      </dgm:t>
    </dgm:pt>
    <dgm:pt modelId="{2596E9E8-3A11-43BC-AF7E-81BBE56288D6}" type="sibTrans" cxnId="{B394FA68-66F2-4692-8559-3C2996D8D200}">
      <dgm:prSet/>
      <dgm:spPr/>
      <dgm:t>
        <a:bodyPr/>
        <a:lstStyle/>
        <a:p>
          <a:endParaRPr lang="en-US"/>
        </a:p>
      </dgm:t>
    </dgm:pt>
    <dgm:pt modelId="{31DEB475-A709-495D-890E-560DB4B8A60E}">
      <dgm:prSet phldrT="[Text]" custT="1"/>
      <dgm:spPr>
        <a:solidFill>
          <a:schemeClr val="tx1">
            <a:lumMod val="65000"/>
            <a:lumOff val="35000"/>
          </a:schemeClr>
        </a:solidFill>
      </dgm:spPr>
      <dgm:t>
        <a:bodyPr/>
        <a:lstStyle/>
        <a:p>
          <a:r>
            <a:rPr lang="en-US" sz="1600" dirty="0"/>
            <a:t>No information</a:t>
          </a:r>
        </a:p>
        <a:p>
          <a:r>
            <a:rPr lang="en-US" sz="1600" dirty="0"/>
            <a:t>(400)</a:t>
          </a:r>
        </a:p>
      </dgm:t>
    </dgm:pt>
    <dgm:pt modelId="{31386DE5-8CD1-4557-84F1-B2317AE1A473}" type="parTrans" cxnId="{046542CD-C705-4B21-84A6-322F27CC366E}">
      <dgm:prSet custT="1"/>
      <dgm:spPr>
        <a:solidFill>
          <a:schemeClr val="tx1">
            <a:lumMod val="65000"/>
            <a:lumOff val="35000"/>
          </a:schemeClr>
        </a:solidFill>
      </dgm:spPr>
      <dgm:t>
        <a:bodyPr/>
        <a:lstStyle/>
        <a:p>
          <a:endParaRPr lang="en-US" sz="1400"/>
        </a:p>
      </dgm:t>
    </dgm:pt>
    <dgm:pt modelId="{CAEDAB90-5F07-4741-8615-43AFB36E85A5}" type="sibTrans" cxnId="{046542CD-C705-4B21-84A6-322F27CC366E}">
      <dgm:prSet/>
      <dgm:spPr/>
      <dgm:t>
        <a:bodyPr/>
        <a:lstStyle/>
        <a:p>
          <a:endParaRPr lang="en-US"/>
        </a:p>
      </dgm:t>
    </dgm:pt>
    <dgm:pt modelId="{69C911B2-69B9-4313-9607-098F5705BEE7}">
      <dgm:prSet phldrT="[Text]" custT="1"/>
      <dgm:spPr>
        <a:solidFill>
          <a:schemeClr val="tx1">
            <a:lumMod val="65000"/>
            <a:lumOff val="35000"/>
          </a:schemeClr>
        </a:solidFill>
      </dgm:spPr>
      <dgm:t>
        <a:bodyPr/>
        <a:lstStyle/>
        <a:p>
          <a:r>
            <a:rPr lang="en-US" sz="1600" dirty="0"/>
            <a:t>Information</a:t>
          </a:r>
        </a:p>
        <a:p>
          <a:r>
            <a:rPr lang="en-US" sz="1600" dirty="0"/>
            <a:t>(400)</a:t>
          </a:r>
        </a:p>
      </dgm:t>
    </dgm:pt>
    <dgm:pt modelId="{FE9258EF-7EFD-45C4-9BD7-BBA2F39FF574}" type="parTrans" cxnId="{8BA71F65-6B95-4285-9207-AB3C2404451B}">
      <dgm:prSet custT="1"/>
      <dgm:spPr>
        <a:solidFill>
          <a:schemeClr val="tx1">
            <a:lumMod val="65000"/>
            <a:lumOff val="35000"/>
          </a:schemeClr>
        </a:solidFill>
      </dgm:spPr>
      <dgm:t>
        <a:bodyPr/>
        <a:lstStyle/>
        <a:p>
          <a:endParaRPr lang="en-US" sz="1400"/>
        </a:p>
      </dgm:t>
    </dgm:pt>
    <dgm:pt modelId="{C08819F9-2CDE-4AC6-B0C8-7CF57320A893}" type="sibTrans" cxnId="{8BA71F65-6B95-4285-9207-AB3C2404451B}">
      <dgm:prSet/>
      <dgm:spPr/>
      <dgm:t>
        <a:bodyPr/>
        <a:lstStyle/>
        <a:p>
          <a:endParaRPr lang="en-US"/>
        </a:p>
      </dgm:t>
    </dgm:pt>
    <dgm:pt modelId="{194C38E4-E74F-4549-98F9-FFF80BB142FB}">
      <dgm:prSet phldrT="[Text]" custT="1"/>
      <dgm:spPr>
        <a:solidFill>
          <a:schemeClr val="tx1">
            <a:lumMod val="65000"/>
            <a:lumOff val="35000"/>
          </a:schemeClr>
        </a:solidFill>
      </dgm:spPr>
      <dgm:t>
        <a:bodyPr/>
        <a:lstStyle/>
        <a:p>
          <a:r>
            <a:rPr lang="en-US" sz="1600" dirty="0"/>
            <a:t>Information + </a:t>
          </a:r>
          <a:br>
            <a:rPr lang="en-US" sz="1600" dirty="0"/>
          </a:br>
          <a:r>
            <a:rPr lang="en-US" sz="1600" dirty="0"/>
            <a:t>Representation </a:t>
          </a:r>
        </a:p>
        <a:p>
          <a:r>
            <a:rPr lang="en-US" sz="1600" dirty="0"/>
            <a:t>(400)</a:t>
          </a:r>
        </a:p>
      </dgm:t>
    </dgm:pt>
    <dgm:pt modelId="{A45939FB-0EEA-465F-A9E9-A7403039A360}" type="parTrans" cxnId="{2C91FDCF-E83F-44DA-B208-5215849E412A}">
      <dgm:prSet custT="1"/>
      <dgm:spPr>
        <a:solidFill>
          <a:schemeClr val="tx1">
            <a:lumMod val="65000"/>
            <a:lumOff val="35000"/>
          </a:schemeClr>
        </a:solidFill>
      </dgm:spPr>
      <dgm:t>
        <a:bodyPr/>
        <a:lstStyle/>
        <a:p>
          <a:endParaRPr lang="en-US" sz="1400"/>
        </a:p>
      </dgm:t>
    </dgm:pt>
    <dgm:pt modelId="{4CBD01BB-C35B-4312-9C43-EB94C70DC949}" type="sibTrans" cxnId="{2C91FDCF-E83F-44DA-B208-5215849E412A}">
      <dgm:prSet/>
      <dgm:spPr/>
      <dgm:t>
        <a:bodyPr/>
        <a:lstStyle/>
        <a:p>
          <a:endParaRPr lang="en-US"/>
        </a:p>
      </dgm:t>
    </dgm:pt>
    <dgm:pt modelId="{C9D62A7E-175A-4F61-8350-9AB019630BEE}">
      <dgm:prSet phldrT="[Text]" custT="1"/>
      <dgm:spPr>
        <a:solidFill>
          <a:schemeClr val="tx1">
            <a:lumMod val="65000"/>
            <a:lumOff val="35000"/>
          </a:schemeClr>
        </a:solidFill>
      </dgm:spPr>
      <dgm:t>
        <a:bodyPr/>
        <a:lstStyle/>
        <a:p>
          <a:r>
            <a:rPr lang="en-US" sz="1600" dirty="0"/>
            <a:t>Information + </a:t>
          </a:r>
          <a:br>
            <a:rPr lang="en-US" sz="1600" dirty="0"/>
          </a:br>
          <a:r>
            <a:rPr lang="en-US" sz="1600" dirty="0"/>
            <a:t>Practice problem</a:t>
          </a:r>
        </a:p>
        <a:p>
          <a:r>
            <a:rPr lang="en-US" sz="1600" dirty="0"/>
            <a:t>(800)</a:t>
          </a:r>
        </a:p>
      </dgm:t>
    </dgm:pt>
    <dgm:pt modelId="{54648358-920D-47D9-8FDB-8D2EB75AC903}" type="sibTrans" cxnId="{B0FC0DA5-CC75-42CF-8179-4150E8DAEC2F}">
      <dgm:prSet/>
      <dgm:spPr/>
      <dgm:t>
        <a:bodyPr/>
        <a:lstStyle/>
        <a:p>
          <a:endParaRPr lang="en-US"/>
        </a:p>
      </dgm:t>
    </dgm:pt>
    <dgm:pt modelId="{25CA974A-D68D-4A23-AD16-8B66E077C663}" type="parTrans" cxnId="{B0FC0DA5-CC75-42CF-8179-4150E8DAEC2F}">
      <dgm:prSet custT="1"/>
      <dgm:spPr>
        <a:solidFill>
          <a:schemeClr val="tx1">
            <a:lumMod val="65000"/>
            <a:lumOff val="35000"/>
          </a:schemeClr>
        </a:solidFill>
      </dgm:spPr>
      <dgm:t>
        <a:bodyPr/>
        <a:lstStyle/>
        <a:p>
          <a:endParaRPr lang="en-US" sz="1400"/>
        </a:p>
      </dgm:t>
    </dgm:pt>
    <dgm:pt modelId="{27EE4E4C-A699-477B-9E8D-FB842798FE03}" type="pres">
      <dgm:prSet presAssocID="{0B63D0C4-99EA-4F84-9047-E4C8D1F3FEB7}" presName="diagram" presStyleCnt="0">
        <dgm:presLayoutVars>
          <dgm:chPref val="1"/>
          <dgm:dir/>
          <dgm:animOne val="branch"/>
          <dgm:animLvl val="lvl"/>
          <dgm:resizeHandles val="exact"/>
        </dgm:presLayoutVars>
      </dgm:prSet>
      <dgm:spPr/>
    </dgm:pt>
    <dgm:pt modelId="{583B6C73-C6F1-447E-9587-8E79C91501D1}" type="pres">
      <dgm:prSet presAssocID="{4871EA35-B581-45D9-95B8-996B4732A782}" presName="root1" presStyleCnt="0"/>
      <dgm:spPr/>
    </dgm:pt>
    <dgm:pt modelId="{1F0AF76D-3178-4051-919A-7DFEC1580B3E}" type="pres">
      <dgm:prSet presAssocID="{4871EA35-B581-45D9-95B8-996B4732A782}" presName="LevelOneTextNode" presStyleLbl="node0" presStyleIdx="0" presStyleCnt="1" custScaleX="332788" custScaleY="223091" custLinFactNeighborX="-76742" custLinFactNeighborY="27957">
        <dgm:presLayoutVars>
          <dgm:chPref val="3"/>
        </dgm:presLayoutVars>
      </dgm:prSet>
      <dgm:spPr/>
    </dgm:pt>
    <dgm:pt modelId="{709B1BE3-8042-4518-9F6A-746193129D12}" type="pres">
      <dgm:prSet presAssocID="{4871EA35-B581-45D9-95B8-996B4732A782}" presName="level2hierChild" presStyleCnt="0"/>
      <dgm:spPr/>
    </dgm:pt>
    <dgm:pt modelId="{C1343A24-D7D5-4FE4-BD52-F6601907DA21}" type="pres">
      <dgm:prSet presAssocID="{31386DE5-8CD1-4557-84F1-B2317AE1A473}" presName="conn2-1" presStyleLbl="parChTrans1D2" presStyleIdx="0" presStyleCnt="4" custScaleX="2000000" custScaleY="2000000"/>
      <dgm:spPr/>
    </dgm:pt>
    <dgm:pt modelId="{31C19187-145E-46A2-BD0C-2D5E89391DB5}" type="pres">
      <dgm:prSet presAssocID="{31386DE5-8CD1-4557-84F1-B2317AE1A473}" presName="connTx" presStyleLbl="parChTrans1D2" presStyleIdx="0" presStyleCnt="4"/>
      <dgm:spPr/>
    </dgm:pt>
    <dgm:pt modelId="{67272E06-413B-490F-BCC3-06DA3676B2BE}" type="pres">
      <dgm:prSet presAssocID="{31DEB475-A709-495D-890E-560DB4B8A60E}" presName="root2" presStyleCnt="0"/>
      <dgm:spPr/>
    </dgm:pt>
    <dgm:pt modelId="{1F3AF3B3-B918-4C5F-B2DA-269464085754}" type="pres">
      <dgm:prSet presAssocID="{31DEB475-A709-495D-890E-560DB4B8A60E}" presName="LevelTwoTextNode" presStyleLbl="node2" presStyleIdx="0" presStyleCnt="4" custScaleX="332788" custScaleY="223091" custLinFactNeighborX="837" custLinFactNeighborY="-9117">
        <dgm:presLayoutVars>
          <dgm:chPref val="3"/>
        </dgm:presLayoutVars>
      </dgm:prSet>
      <dgm:spPr/>
    </dgm:pt>
    <dgm:pt modelId="{43489139-8D20-420D-A4D7-5FFFCD237ACD}" type="pres">
      <dgm:prSet presAssocID="{31DEB475-A709-495D-890E-560DB4B8A60E}" presName="level3hierChild" presStyleCnt="0"/>
      <dgm:spPr/>
    </dgm:pt>
    <dgm:pt modelId="{B623A27D-ADA8-49B0-85FE-35DD0C2F0152}" type="pres">
      <dgm:prSet presAssocID="{FE9258EF-7EFD-45C4-9BD7-BBA2F39FF574}" presName="conn2-1" presStyleLbl="parChTrans1D2" presStyleIdx="1" presStyleCnt="4" custScaleX="2000000" custScaleY="2000000"/>
      <dgm:spPr/>
    </dgm:pt>
    <dgm:pt modelId="{5FE99D5D-F925-44DD-BA31-4E3193F03DCD}" type="pres">
      <dgm:prSet presAssocID="{FE9258EF-7EFD-45C4-9BD7-BBA2F39FF574}" presName="connTx" presStyleLbl="parChTrans1D2" presStyleIdx="1" presStyleCnt="4"/>
      <dgm:spPr/>
    </dgm:pt>
    <dgm:pt modelId="{80887339-8201-4B1D-9808-C2FFD8355510}" type="pres">
      <dgm:prSet presAssocID="{69C911B2-69B9-4313-9607-098F5705BEE7}" presName="root2" presStyleCnt="0"/>
      <dgm:spPr/>
    </dgm:pt>
    <dgm:pt modelId="{FEE88772-C870-483F-8907-AE8D0DA69162}" type="pres">
      <dgm:prSet presAssocID="{69C911B2-69B9-4313-9607-098F5705BEE7}" presName="LevelTwoTextNode" presStyleLbl="node2" presStyleIdx="1" presStyleCnt="4" custScaleX="332788" custScaleY="223091" custLinFactNeighborY="-4411">
        <dgm:presLayoutVars>
          <dgm:chPref val="3"/>
        </dgm:presLayoutVars>
      </dgm:prSet>
      <dgm:spPr/>
    </dgm:pt>
    <dgm:pt modelId="{A12178B6-FF8A-4ABC-AA61-4C99AF0E558F}" type="pres">
      <dgm:prSet presAssocID="{69C911B2-69B9-4313-9607-098F5705BEE7}" presName="level3hierChild" presStyleCnt="0"/>
      <dgm:spPr/>
    </dgm:pt>
    <dgm:pt modelId="{A18591A5-9035-49D5-BE39-7DD5F4C1FB25}" type="pres">
      <dgm:prSet presAssocID="{A45939FB-0EEA-465F-A9E9-A7403039A360}" presName="conn2-1" presStyleLbl="parChTrans1D2" presStyleIdx="2" presStyleCnt="4" custScaleX="2000000" custScaleY="2000000"/>
      <dgm:spPr/>
    </dgm:pt>
    <dgm:pt modelId="{7D8168D6-A578-4AF6-8E91-7CE8706C707E}" type="pres">
      <dgm:prSet presAssocID="{A45939FB-0EEA-465F-A9E9-A7403039A360}" presName="connTx" presStyleLbl="parChTrans1D2" presStyleIdx="2" presStyleCnt="4"/>
      <dgm:spPr/>
    </dgm:pt>
    <dgm:pt modelId="{28F5B16A-DB4B-48BE-94ED-956AB6A19EC4}" type="pres">
      <dgm:prSet presAssocID="{194C38E4-E74F-4549-98F9-FFF80BB142FB}" presName="root2" presStyleCnt="0"/>
      <dgm:spPr/>
    </dgm:pt>
    <dgm:pt modelId="{D3AFE5E7-196A-4DB2-9885-1101322E1F9D}" type="pres">
      <dgm:prSet presAssocID="{194C38E4-E74F-4549-98F9-FFF80BB142FB}" presName="LevelTwoTextNode" presStyleLbl="node2" presStyleIdx="2" presStyleCnt="4" custScaleX="332788" custScaleY="223091" custLinFactNeighborX="-548" custLinFactNeighborY="-2724">
        <dgm:presLayoutVars>
          <dgm:chPref val="3"/>
        </dgm:presLayoutVars>
      </dgm:prSet>
      <dgm:spPr/>
    </dgm:pt>
    <dgm:pt modelId="{1CC531AB-8F7D-4856-B1F3-55A1C8D7740E}" type="pres">
      <dgm:prSet presAssocID="{194C38E4-E74F-4549-98F9-FFF80BB142FB}" presName="level3hierChild" presStyleCnt="0"/>
      <dgm:spPr/>
    </dgm:pt>
    <dgm:pt modelId="{91756879-9F80-48F0-9B57-67B2DCC1525D}" type="pres">
      <dgm:prSet presAssocID="{25CA974A-D68D-4A23-AD16-8B66E077C663}" presName="conn2-1" presStyleLbl="parChTrans1D2" presStyleIdx="3" presStyleCnt="4" custScaleX="2000000" custScaleY="2000000"/>
      <dgm:spPr/>
    </dgm:pt>
    <dgm:pt modelId="{7A24E66D-39CB-43A0-AD57-0C5DF1D70EEB}" type="pres">
      <dgm:prSet presAssocID="{25CA974A-D68D-4A23-AD16-8B66E077C663}" presName="connTx" presStyleLbl="parChTrans1D2" presStyleIdx="3" presStyleCnt="4"/>
      <dgm:spPr/>
    </dgm:pt>
    <dgm:pt modelId="{8AA9536C-E50E-4585-BF34-BB53833D3536}" type="pres">
      <dgm:prSet presAssocID="{C9D62A7E-175A-4F61-8350-9AB019630BEE}" presName="root2" presStyleCnt="0"/>
      <dgm:spPr/>
    </dgm:pt>
    <dgm:pt modelId="{F61A785C-1FBD-48AB-9967-FDEAAB15D226}" type="pres">
      <dgm:prSet presAssocID="{C9D62A7E-175A-4F61-8350-9AB019630BEE}" presName="LevelTwoTextNode" presStyleLbl="node2" presStyleIdx="3" presStyleCnt="4" custScaleX="332788" custScaleY="223091">
        <dgm:presLayoutVars>
          <dgm:chPref val="3"/>
        </dgm:presLayoutVars>
      </dgm:prSet>
      <dgm:spPr/>
    </dgm:pt>
    <dgm:pt modelId="{2128B0ED-42F5-4A0D-9B06-1F676B6BAEDA}" type="pres">
      <dgm:prSet presAssocID="{C9D62A7E-175A-4F61-8350-9AB019630BEE}" presName="level3hierChild" presStyleCnt="0"/>
      <dgm:spPr/>
    </dgm:pt>
  </dgm:ptLst>
  <dgm:cxnLst>
    <dgm:cxn modelId="{24806004-9B43-4848-A821-9A4BB7063668}" type="presOf" srcId="{C9D62A7E-175A-4F61-8350-9AB019630BEE}" destId="{F61A785C-1FBD-48AB-9967-FDEAAB15D226}" srcOrd="0" destOrd="0" presId="urn:microsoft.com/office/officeart/2005/8/layout/hierarchy2"/>
    <dgm:cxn modelId="{C7D7493E-D69C-4877-B74F-C7732BF8F14C}" type="presOf" srcId="{A45939FB-0EEA-465F-A9E9-A7403039A360}" destId="{7D8168D6-A578-4AF6-8E91-7CE8706C707E}" srcOrd="1" destOrd="0" presId="urn:microsoft.com/office/officeart/2005/8/layout/hierarchy2"/>
    <dgm:cxn modelId="{8BA71F65-6B95-4285-9207-AB3C2404451B}" srcId="{4871EA35-B581-45D9-95B8-996B4732A782}" destId="{69C911B2-69B9-4313-9607-098F5705BEE7}" srcOrd="1" destOrd="0" parTransId="{FE9258EF-7EFD-45C4-9BD7-BBA2F39FF574}" sibTransId="{C08819F9-2CDE-4AC6-B0C8-7CF57320A893}"/>
    <dgm:cxn modelId="{B394FA68-66F2-4692-8559-3C2996D8D200}" srcId="{0B63D0C4-99EA-4F84-9047-E4C8D1F3FEB7}" destId="{4871EA35-B581-45D9-95B8-996B4732A782}" srcOrd="0" destOrd="0" parTransId="{9BF64A30-FB57-4DF3-9C29-0122C9E4941C}" sibTransId="{2596E9E8-3A11-43BC-AF7E-81BBE56288D6}"/>
    <dgm:cxn modelId="{459D7A6A-1CEB-4A64-96C8-100EE002FCAF}" type="presOf" srcId="{31DEB475-A709-495D-890E-560DB4B8A60E}" destId="{1F3AF3B3-B918-4C5F-B2DA-269464085754}" srcOrd="0" destOrd="0" presId="urn:microsoft.com/office/officeart/2005/8/layout/hierarchy2"/>
    <dgm:cxn modelId="{3D44004C-207A-42AB-B0F0-0224AA34E3A1}" type="presOf" srcId="{25CA974A-D68D-4A23-AD16-8B66E077C663}" destId="{7A24E66D-39CB-43A0-AD57-0C5DF1D70EEB}" srcOrd="1" destOrd="0" presId="urn:microsoft.com/office/officeart/2005/8/layout/hierarchy2"/>
    <dgm:cxn modelId="{ADF6AD6F-3258-49D1-AEB7-A6170C41E02B}" type="presOf" srcId="{A45939FB-0EEA-465F-A9E9-A7403039A360}" destId="{A18591A5-9035-49D5-BE39-7DD5F4C1FB25}" srcOrd="0" destOrd="0" presId="urn:microsoft.com/office/officeart/2005/8/layout/hierarchy2"/>
    <dgm:cxn modelId="{52622476-B1EC-43DA-BFD4-102278DC3521}" type="presOf" srcId="{31386DE5-8CD1-4557-84F1-B2317AE1A473}" destId="{31C19187-145E-46A2-BD0C-2D5E89391DB5}" srcOrd="1" destOrd="0" presId="urn:microsoft.com/office/officeart/2005/8/layout/hierarchy2"/>
    <dgm:cxn modelId="{6E035180-E589-4573-8FD4-8A2F2CB248FC}" type="presOf" srcId="{31386DE5-8CD1-4557-84F1-B2317AE1A473}" destId="{C1343A24-D7D5-4FE4-BD52-F6601907DA21}" srcOrd="0" destOrd="0" presId="urn:microsoft.com/office/officeart/2005/8/layout/hierarchy2"/>
    <dgm:cxn modelId="{575DE180-7A37-4A90-9FD6-5D0B47C20478}" type="presOf" srcId="{FE9258EF-7EFD-45C4-9BD7-BBA2F39FF574}" destId="{5FE99D5D-F925-44DD-BA31-4E3193F03DCD}" srcOrd="1" destOrd="0" presId="urn:microsoft.com/office/officeart/2005/8/layout/hierarchy2"/>
    <dgm:cxn modelId="{7367A196-6392-4507-AADE-E63C96C9EA3D}" type="presOf" srcId="{4871EA35-B581-45D9-95B8-996B4732A782}" destId="{1F0AF76D-3178-4051-919A-7DFEC1580B3E}" srcOrd="0" destOrd="0" presId="urn:microsoft.com/office/officeart/2005/8/layout/hierarchy2"/>
    <dgm:cxn modelId="{B0FC0DA5-CC75-42CF-8179-4150E8DAEC2F}" srcId="{4871EA35-B581-45D9-95B8-996B4732A782}" destId="{C9D62A7E-175A-4F61-8350-9AB019630BEE}" srcOrd="3" destOrd="0" parTransId="{25CA974A-D68D-4A23-AD16-8B66E077C663}" sibTransId="{54648358-920D-47D9-8FDB-8D2EB75AC903}"/>
    <dgm:cxn modelId="{DBC392CB-CEA0-4E43-A30E-76F7675ACBF3}" type="presOf" srcId="{FE9258EF-7EFD-45C4-9BD7-BBA2F39FF574}" destId="{B623A27D-ADA8-49B0-85FE-35DD0C2F0152}" srcOrd="0" destOrd="0" presId="urn:microsoft.com/office/officeart/2005/8/layout/hierarchy2"/>
    <dgm:cxn modelId="{5D3CE4CC-A2BC-4635-BF35-9B317D0F89DA}" type="presOf" srcId="{69C911B2-69B9-4313-9607-098F5705BEE7}" destId="{FEE88772-C870-483F-8907-AE8D0DA69162}" srcOrd="0" destOrd="0" presId="urn:microsoft.com/office/officeart/2005/8/layout/hierarchy2"/>
    <dgm:cxn modelId="{046542CD-C705-4B21-84A6-322F27CC366E}" srcId="{4871EA35-B581-45D9-95B8-996B4732A782}" destId="{31DEB475-A709-495D-890E-560DB4B8A60E}" srcOrd="0" destOrd="0" parTransId="{31386DE5-8CD1-4557-84F1-B2317AE1A473}" sibTransId="{CAEDAB90-5F07-4741-8615-43AFB36E85A5}"/>
    <dgm:cxn modelId="{2C91FDCF-E83F-44DA-B208-5215849E412A}" srcId="{4871EA35-B581-45D9-95B8-996B4732A782}" destId="{194C38E4-E74F-4549-98F9-FFF80BB142FB}" srcOrd="2" destOrd="0" parTransId="{A45939FB-0EEA-465F-A9E9-A7403039A360}" sibTransId="{4CBD01BB-C35B-4312-9C43-EB94C70DC949}"/>
    <dgm:cxn modelId="{38259CD2-B0D5-469C-AD7B-8A36691CEBA2}" type="presOf" srcId="{0B63D0C4-99EA-4F84-9047-E4C8D1F3FEB7}" destId="{27EE4E4C-A699-477B-9E8D-FB842798FE03}" srcOrd="0" destOrd="0" presId="urn:microsoft.com/office/officeart/2005/8/layout/hierarchy2"/>
    <dgm:cxn modelId="{FE8745E2-3E2B-4462-AA81-DF0260958908}" type="presOf" srcId="{194C38E4-E74F-4549-98F9-FFF80BB142FB}" destId="{D3AFE5E7-196A-4DB2-9885-1101322E1F9D}" srcOrd="0" destOrd="0" presId="urn:microsoft.com/office/officeart/2005/8/layout/hierarchy2"/>
    <dgm:cxn modelId="{CF5351F5-1FC3-40AD-8449-E6BECDD19B40}" type="presOf" srcId="{25CA974A-D68D-4A23-AD16-8B66E077C663}" destId="{91756879-9F80-48F0-9B57-67B2DCC1525D}" srcOrd="0" destOrd="0" presId="urn:microsoft.com/office/officeart/2005/8/layout/hierarchy2"/>
    <dgm:cxn modelId="{9797C5AB-9E4E-477A-95D7-FF42D536B099}" type="presParOf" srcId="{27EE4E4C-A699-477B-9E8D-FB842798FE03}" destId="{583B6C73-C6F1-447E-9587-8E79C91501D1}" srcOrd="0" destOrd="0" presId="urn:microsoft.com/office/officeart/2005/8/layout/hierarchy2"/>
    <dgm:cxn modelId="{3057FC83-7D7E-451B-B353-37D455BC9CA6}" type="presParOf" srcId="{583B6C73-C6F1-447E-9587-8E79C91501D1}" destId="{1F0AF76D-3178-4051-919A-7DFEC1580B3E}" srcOrd="0" destOrd="0" presId="urn:microsoft.com/office/officeart/2005/8/layout/hierarchy2"/>
    <dgm:cxn modelId="{9CFE3D46-BF0C-4F34-A5C7-A68A47E921F9}" type="presParOf" srcId="{583B6C73-C6F1-447E-9587-8E79C91501D1}" destId="{709B1BE3-8042-4518-9F6A-746193129D12}" srcOrd="1" destOrd="0" presId="urn:microsoft.com/office/officeart/2005/8/layout/hierarchy2"/>
    <dgm:cxn modelId="{2651FF95-DE15-4AA5-88FB-6513FA52D259}" type="presParOf" srcId="{709B1BE3-8042-4518-9F6A-746193129D12}" destId="{C1343A24-D7D5-4FE4-BD52-F6601907DA21}" srcOrd="0" destOrd="0" presId="urn:microsoft.com/office/officeart/2005/8/layout/hierarchy2"/>
    <dgm:cxn modelId="{CA9CFD58-7FA6-4F5C-A49E-23C20CC752DE}" type="presParOf" srcId="{C1343A24-D7D5-4FE4-BD52-F6601907DA21}" destId="{31C19187-145E-46A2-BD0C-2D5E89391DB5}" srcOrd="0" destOrd="0" presId="urn:microsoft.com/office/officeart/2005/8/layout/hierarchy2"/>
    <dgm:cxn modelId="{330C4425-6386-467B-A494-4E18A9145940}" type="presParOf" srcId="{709B1BE3-8042-4518-9F6A-746193129D12}" destId="{67272E06-413B-490F-BCC3-06DA3676B2BE}" srcOrd="1" destOrd="0" presId="urn:microsoft.com/office/officeart/2005/8/layout/hierarchy2"/>
    <dgm:cxn modelId="{C0B00E7C-EE86-4B15-AE9C-0C9D61F71511}" type="presParOf" srcId="{67272E06-413B-490F-BCC3-06DA3676B2BE}" destId="{1F3AF3B3-B918-4C5F-B2DA-269464085754}" srcOrd="0" destOrd="0" presId="urn:microsoft.com/office/officeart/2005/8/layout/hierarchy2"/>
    <dgm:cxn modelId="{B02D014D-0774-420A-B986-71A5DBC518F5}" type="presParOf" srcId="{67272E06-413B-490F-BCC3-06DA3676B2BE}" destId="{43489139-8D20-420D-A4D7-5FFFCD237ACD}" srcOrd="1" destOrd="0" presId="urn:microsoft.com/office/officeart/2005/8/layout/hierarchy2"/>
    <dgm:cxn modelId="{D4324FA4-5B3F-46F3-927C-C382C7DFE0BA}" type="presParOf" srcId="{709B1BE3-8042-4518-9F6A-746193129D12}" destId="{B623A27D-ADA8-49B0-85FE-35DD0C2F0152}" srcOrd="2" destOrd="0" presId="urn:microsoft.com/office/officeart/2005/8/layout/hierarchy2"/>
    <dgm:cxn modelId="{09C6D5E8-0778-47E1-B1B8-4CAD4D8EC3C3}" type="presParOf" srcId="{B623A27D-ADA8-49B0-85FE-35DD0C2F0152}" destId="{5FE99D5D-F925-44DD-BA31-4E3193F03DCD}" srcOrd="0" destOrd="0" presId="urn:microsoft.com/office/officeart/2005/8/layout/hierarchy2"/>
    <dgm:cxn modelId="{F5992419-4182-4D6B-BB82-6E332B7D4C9B}" type="presParOf" srcId="{709B1BE3-8042-4518-9F6A-746193129D12}" destId="{80887339-8201-4B1D-9808-C2FFD8355510}" srcOrd="3" destOrd="0" presId="urn:microsoft.com/office/officeart/2005/8/layout/hierarchy2"/>
    <dgm:cxn modelId="{CAA6ACB5-5274-4114-B49E-17DCB6E47890}" type="presParOf" srcId="{80887339-8201-4B1D-9808-C2FFD8355510}" destId="{FEE88772-C870-483F-8907-AE8D0DA69162}" srcOrd="0" destOrd="0" presId="urn:microsoft.com/office/officeart/2005/8/layout/hierarchy2"/>
    <dgm:cxn modelId="{3E4EBB4F-AC73-4D2A-8687-8C677719229A}" type="presParOf" srcId="{80887339-8201-4B1D-9808-C2FFD8355510}" destId="{A12178B6-FF8A-4ABC-AA61-4C99AF0E558F}" srcOrd="1" destOrd="0" presId="urn:microsoft.com/office/officeart/2005/8/layout/hierarchy2"/>
    <dgm:cxn modelId="{8F81F315-0B32-49A3-B822-BA9E4910CC1F}" type="presParOf" srcId="{709B1BE3-8042-4518-9F6A-746193129D12}" destId="{A18591A5-9035-49D5-BE39-7DD5F4C1FB25}" srcOrd="4" destOrd="0" presId="urn:microsoft.com/office/officeart/2005/8/layout/hierarchy2"/>
    <dgm:cxn modelId="{E4341337-5C55-467E-801A-2BA182456B5C}" type="presParOf" srcId="{A18591A5-9035-49D5-BE39-7DD5F4C1FB25}" destId="{7D8168D6-A578-4AF6-8E91-7CE8706C707E}" srcOrd="0" destOrd="0" presId="urn:microsoft.com/office/officeart/2005/8/layout/hierarchy2"/>
    <dgm:cxn modelId="{3E34C1AE-E241-4295-B31D-E7B9DA72193B}" type="presParOf" srcId="{709B1BE3-8042-4518-9F6A-746193129D12}" destId="{28F5B16A-DB4B-48BE-94ED-956AB6A19EC4}" srcOrd="5" destOrd="0" presId="urn:microsoft.com/office/officeart/2005/8/layout/hierarchy2"/>
    <dgm:cxn modelId="{2DE25946-0F61-443E-92A4-B2D229076D28}" type="presParOf" srcId="{28F5B16A-DB4B-48BE-94ED-956AB6A19EC4}" destId="{D3AFE5E7-196A-4DB2-9885-1101322E1F9D}" srcOrd="0" destOrd="0" presId="urn:microsoft.com/office/officeart/2005/8/layout/hierarchy2"/>
    <dgm:cxn modelId="{367A6242-FB2A-44B0-A5C7-81A15FBF7B81}" type="presParOf" srcId="{28F5B16A-DB4B-48BE-94ED-956AB6A19EC4}" destId="{1CC531AB-8F7D-4856-B1F3-55A1C8D7740E}" srcOrd="1" destOrd="0" presId="urn:microsoft.com/office/officeart/2005/8/layout/hierarchy2"/>
    <dgm:cxn modelId="{D786A593-8027-458E-B8FE-8937B1ACF53B}" type="presParOf" srcId="{709B1BE3-8042-4518-9F6A-746193129D12}" destId="{91756879-9F80-48F0-9B57-67B2DCC1525D}" srcOrd="6" destOrd="0" presId="urn:microsoft.com/office/officeart/2005/8/layout/hierarchy2"/>
    <dgm:cxn modelId="{C4AED31C-5DCE-41B9-BA5E-18CA47932341}" type="presParOf" srcId="{91756879-9F80-48F0-9B57-67B2DCC1525D}" destId="{7A24E66D-39CB-43A0-AD57-0C5DF1D70EEB}" srcOrd="0" destOrd="0" presId="urn:microsoft.com/office/officeart/2005/8/layout/hierarchy2"/>
    <dgm:cxn modelId="{E50C41DE-5A62-42DA-978D-C5D15A6132EF}" type="presParOf" srcId="{709B1BE3-8042-4518-9F6A-746193129D12}" destId="{8AA9536C-E50E-4585-BF34-BB53833D3536}" srcOrd="7" destOrd="0" presId="urn:microsoft.com/office/officeart/2005/8/layout/hierarchy2"/>
    <dgm:cxn modelId="{30DEF547-01AF-4423-80E1-1442401C52F9}" type="presParOf" srcId="{8AA9536C-E50E-4585-BF34-BB53833D3536}" destId="{F61A785C-1FBD-48AB-9967-FDEAAB15D226}" srcOrd="0" destOrd="0" presId="urn:microsoft.com/office/officeart/2005/8/layout/hierarchy2"/>
    <dgm:cxn modelId="{9D62D80A-0F35-4689-9C16-54A1EC6D618F}" type="presParOf" srcId="{8AA9536C-E50E-4585-BF34-BB53833D3536}" destId="{2128B0ED-42F5-4A0D-9B06-1F676B6BAEDA}"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63D0C4-99EA-4F84-9047-E4C8D1F3FEB7}"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US"/>
        </a:p>
      </dgm:t>
    </dgm:pt>
    <dgm:pt modelId="{4871EA35-B581-45D9-95B8-996B4732A782}">
      <dgm:prSet phldrT="[Text]" custT="1"/>
      <dgm:spPr>
        <a:solidFill>
          <a:schemeClr val="tx1">
            <a:lumMod val="65000"/>
            <a:lumOff val="35000"/>
          </a:schemeClr>
        </a:solidFill>
      </dgm:spPr>
      <dgm:t>
        <a:bodyPr/>
        <a:lstStyle/>
        <a:p>
          <a:r>
            <a:rPr lang="en-US" sz="1600" dirty="0"/>
            <a:t>Full sample</a:t>
          </a:r>
        </a:p>
        <a:p>
          <a:r>
            <a:rPr lang="en-US" sz="1600" dirty="0"/>
            <a:t>(2,000)</a:t>
          </a:r>
        </a:p>
      </dgm:t>
    </dgm:pt>
    <dgm:pt modelId="{9BF64A30-FB57-4DF3-9C29-0122C9E4941C}" type="parTrans" cxnId="{B394FA68-66F2-4692-8559-3C2996D8D200}">
      <dgm:prSet/>
      <dgm:spPr/>
      <dgm:t>
        <a:bodyPr/>
        <a:lstStyle/>
        <a:p>
          <a:endParaRPr lang="en-US"/>
        </a:p>
      </dgm:t>
    </dgm:pt>
    <dgm:pt modelId="{2596E9E8-3A11-43BC-AF7E-81BBE56288D6}" type="sibTrans" cxnId="{B394FA68-66F2-4692-8559-3C2996D8D200}">
      <dgm:prSet/>
      <dgm:spPr/>
      <dgm:t>
        <a:bodyPr/>
        <a:lstStyle/>
        <a:p>
          <a:endParaRPr lang="en-US"/>
        </a:p>
      </dgm:t>
    </dgm:pt>
    <dgm:pt modelId="{31DEB475-A709-495D-890E-560DB4B8A60E}">
      <dgm:prSet phldrT="[Text]" custT="1"/>
      <dgm:spPr>
        <a:solidFill>
          <a:schemeClr val="tx1">
            <a:lumMod val="65000"/>
            <a:lumOff val="35000"/>
          </a:schemeClr>
        </a:solidFill>
      </dgm:spPr>
      <dgm:t>
        <a:bodyPr/>
        <a:lstStyle/>
        <a:p>
          <a:r>
            <a:rPr lang="en-US" sz="1600" dirty="0"/>
            <a:t>No information</a:t>
          </a:r>
        </a:p>
        <a:p>
          <a:r>
            <a:rPr lang="en-US" sz="1600" dirty="0"/>
            <a:t>(400)</a:t>
          </a:r>
        </a:p>
      </dgm:t>
    </dgm:pt>
    <dgm:pt modelId="{31386DE5-8CD1-4557-84F1-B2317AE1A473}" type="parTrans" cxnId="{046542CD-C705-4B21-84A6-322F27CC366E}">
      <dgm:prSet custT="1"/>
      <dgm:spPr>
        <a:solidFill>
          <a:schemeClr val="tx1">
            <a:lumMod val="65000"/>
            <a:lumOff val="35000"/>
          </a:schemeClr>
        </a:solidFill>
      </dgm:spPr>
      <dgm:t>
        <a:bodyPr/>
        <a:lstStyle/>
        <a:p>
          <a:endParaRPr lang="en-US" sz="1400"/>
        </a:p>
      </dgm:t>
    </dgm:pt>
    <dgm:pt modelId="{CAEDAB90-5F07-4741-8615-43AFB36E85A5}" type="sibTrans" cxnId="{046542CD-C705-4B21-84A6-322F27CC366E}">
      <dgm:prSet/>
      <dgm:spPr/>
      <dgm:t>
        <a:bodyPr/>
        <a:lstStyle/>
        <a:p>
          <a:endParaRPr lang="en-US"/>
        </a:p>
      </dgm:t>
    </dgm:pt>
    <dgm:pt modelId="{69C911B2-69B9-4313-9607-098F5705BEE7}">
      <dgm:prSet phldrT="[Text]" custT="1"/>
      <dgm:spPr>
        <a:solidFill>
          <a:schemeClr val="tx1">
            <a:lumMod val="65000"/>
            <a:lumOff val="35000"/>
          </a:schemeClr>
        </a:solidFill>
      </dgm:spPr>
      <dgm:t>
        <a:bodyPr/>
        <a:lstStyle/>
        <a:p>
          <a:r>
            <a:rPr lang="en-US" sz="1600" dirty="0"/>
            <a:t>Information</a:t>
          </a:r>
        </a:p>
        <a:p>
          <a:r>
            <a:rPr lang="en-US" sz="1600" dirty="0"/>
            <a:t>(400)</a:t>
          </a:r>
        </a:p>
      </dgm:t>
    </dgm:pt>
    <dgm:pt modelId="{FE9258EF-7EFD-45C4-9BD7-BBA2F39FF574}" type="parTrans" cxnId="{8BA71F65-6B95-4285-9207-AB3C2404451B}">
      <dgm:prSet custT="1"/>
      <dgm:spPr>
        <a:solidFill>
          <a:schemeClr val="tx1">
            <a:lumMod val="65000"/>
            <a:lumOff val="35000"/>
          </a:schemeClr>
        </a:solidFill>
      </dgm:spPr>
      <dgm:t>
        <a:bodyPr/>
        <a:lstStyle/>
        <a:p>
          <a:endParaRPr lang="en-US" sz="1400"/>
        </a:p>
      </dgm:t>
    </dgm:pt>
    <dgm:pt modelId="{C08819F9-2CDE-4AC6-B0C8-7CF57320A893}" type="sibTrans" cxnId="{8BA71F65-6B95-4285-9207-AB3C2404451B}">
      <dgm:prSet/>
      <dgm:spPr/>
      <dgm:t>
        <a:bodyPr/>
        <a:lstStyle/>
        <a:p>
          <a:endParaRPr lang="en-US"/>
        </a:p>
      </dgm:t>
    </dgm:pt>
    <dgm:pt modelId="{0A886853-FC9A-46FE-BC01-CA885958DBE9}">
      <dgm:prSet phldrT="[Text]" custT="1"/>
      <dgm:spPr>
        <a:solidFill>
          <a:schemeClr val="tx1">
            <a:lumMod val="65000"/>
            <a:lumOff val="35000"/>
          </a:schemeClr>
        </a:solidFill>
      </dgm:spPr>
      <dgm:t>
        <a:bodyPr/>
        <a:lstStyle/>
        <a:p>
          <a:r>
            <a:rPr lang="en-US" sz="1600" dirty="0"/>
            <a:t>Harmful practice problem</a:t>
          </a:r>
        </a:p>
        <a:p>
          <a:r>
            <a:rPr lang="en-US" sz="1600" dirty="0"/>
            <a:t>(400)</a:t>
          </a:r>
        </a:p>
      </dgm:t>
    </dgm:pt>
    <dgm:pt modelId="{F4E3A678-6F85-48E2-AF22-82E97C10B7B9}" type="parTrans" cxnId="{A6138314-D2F5-4028-AC1C-B18ABFE46402}">
      <dgm:prSet custT="1"/>
      <dgm:spPr>
        <a:solidFill>
          <a:schemeClr val="tx1">
            <a:lumMod val="65000"/>
            <a:lumOff val="35000"/>
          </a:schemeClr>
        </a:solidFill>
      </dgm:spPr>
      <dgm:t>
        <a:bodyPr/>
        <a:lstStyle/>
        <a:p>
          <a:endParaRPr lang="en-US" sz="1400"/>
        </a:p>
      </dgm:t>
    </dgm:pt>
    <dgm:pt modelId="{219F3792-59BD-463C-B44A-6A42E05DF58A}" type="sibTrans" cxnId="{A6138314-D2F5-4028-AC1C-B18ABFE46402}">
      <dgm:prSet/>
      <dgm:spPr/>
      <dgm:t>
        <a:bodyPr/>
        <a:lstStyle/>
        <a:p>
          <a:endParaRPr lang="en-US"/>
        </a:p>
      </dgm:t>
    </dgm:pt>
    <dgm:pt modelId="{DEAF5045-FD6E-450E-9768-F00C1A5F4EC8}">
      <dgm:prSet phldrT="[Text]" custT="1"/>
      <dgm:spPr>
        <a:solidFill>
          <a:schemeClr val="tx1">
            <a:lumMod val="65000"/>
            <a:lumOff val="35000"/>
          </a:schemeClr>
        </a:solidFill>
      </dgm:spPr>
      <dgm:t>
        <a:bodyPr/>
        <a:lstStyle/>
        <a:p>
          <a:r>
            <a:rPr lang="en-US" sz="1600" dirty="0"/>
            <a:t>No prompt</a:t>
          </a:r>
        </a:p>
        <a:p>
          <a:r>
            <a:rPr lang="en-US" sz="1600" dirty="0"/>
            <a:t>(200)</a:t>
          </a:r>
        </a:p>
      </dgm:t>
    </dgm:pt>
    <dgm:pt modelId="{55BDB816-B734-43C4-B49A-E4DAE0AD4A2D}" type="parTrans" cxnId="{C11DD58B-55D9-408A-885A-125826E573F0}">
      <dgm:prSet custT="1"/>
      <dgm:spPr>
        <a:solidFill>
          <a:schemeClr val="tx1">
            <a:lumMod val="65000"/>
            <a:lumOff val="35000"/>
          </a:schemeClr>
        </a:solidFill>
      </dgm:spPr>
      <dgm:t>
        <a:bodyPr/>
        <a:lstStyle/>
        <a:p>
          <a:endParaRPr lang="en-US" sz="1400"/>
        </a:p>
      </dgm:t>
    </dgm:pt>
    <dgm:pt modelId="{9790965D-F85B-4C46-A0BA-A3E5E0EFD7BB}" type="sibTrans" cxnId="{C11DD58B-55D9-408A-885A-125826E573F0}">
      <dgm:prSet/>
      <dgm:spPr/>
      <dgm:t>
        <a:bodyPr/>
        <a:lstStyle/>
        <a:p>
          <a:endParaRPr lang="en-US"/>
        </a:p>
      </dgm:t>
    </dgm:pt>
    <dgm:pt modelId="{9C53E081-437B-4DD1-8AFC-E64A94C06EEF}">
      <dgm:prSet phldrT="[Text]" custT="1"/>
      <dgm:spPr>
        <a:solidFill>
          <a:schemeClr val="tx1">
            <a:lumMod val="65000"/>
            <a:lumOff val="35000"/>
          </a:schemeClr>
        </a:solidFill>
      </dgm:spPr>
      <dgm:t>
        <a:bodyPr/>
        <a:lstStyle/>
        <a:p>
          <a:r>
            <a:rPr lang="en-US" sz="1600" dirty="0"/>
            <a:t>Prompt</a:t>
          </a:r>
        </a:p>
        <a:p>
          <a:r>
            <a:rPr lang="en-US" sz="1600" dirty="0"/>
            <a:t>(200)</a:t>
          </a:r>
        </a:p>
      </dgm:t>
    </dgm:pt>
    <dgm:pt modelId="{8EA343DB-6066-4F49-AEA4-A9DBB118A36D}" type="parTrans" cxnId="{2CF8799C-9561-4954-BDF4-C78D4531B372}">
      <dgm:prSet custT="1"/>
      <dgm:spPr>
        <a:solidFill>
          <a:schemeClr val="tx1">
            <a:lumMod val="65000"/>
            <a:lumOff val="35000"/>
          </a:schemeClr>
        </a:solidFill>
      </dgm:spPr>
      <dgm:t>
        <a:bodyPr/>
        <a:lstStyle/>
        <a:p>
          <a:endParaRPr lang="en-US" sz="1400"/>
        </a:p>
      </dgm:t>
    </dgm:pt>
    <dgm:pt modelId="{DE84FF18-59FD-4817-BF13-8049CC280256}" type="sibTrans" cxnId="{2CF8799C-9561-4954-BDF4-C78D4531B372}">
      <dgm:prSet/>
      <dgm:spPr/>
      <dgm:t>
        <a:bodyPr/>
        <a:lstStyle/>
        <a:p>
          <a:endParaRPr lang="en-US"/>
        </a:p>
      </dgm:t>
    </dgm:pt>
    <dgm:pt modelId="{194C38E4-E74F-4549-98F9-FFF80BB142FB}">
      <dgm:prSet phldrT="[Text]" custT="1"/>
      <dgm:spPr>
        <a:solidFill>
          <a:schemeClr val="tx1">
            <a:lumMod val="65000"/>
            <a:lumOff val="35000"/>
          </a:schemeClr>
        </a:solidFill>
      </dgm:spPr>
      <dgm:t>
        <a:bodyPr/>
        <a:lstStyle/>
        <a:p>
          <a:r>
            <a:rPr lang="en-US" sz="1600" dirty="0"/>
            <a:t>Information + </a:t>
          </a:r>
          <a:br>
            <a:rPr lang="en-US" sz="1600" dirty="0"/>
          </a:br>
          <a:r>
            <a:rPr lang="en-US" sz="1600" dirty="0"/>
            <a:t>Representation </a:t>
          </a:r>
        </a:p>
        <a:p>
          <a:r>
            <a:rPr lang="en-US" sz="1600" dirty="0"/>
            <a:t>(400)</a:t>
          </a:r>
        </a:p>
      </dgm:t>
    </dgm:pt>
    <dgm:pt modelId="{A45939FB-0EEA-465F-A9E9-A7403039A360}" type="parTrans" cxnId="{2C91FDCF-E83F-44DA-B208-5215849E412A}">
      <dgm:prSet custT="1"/>
      <dgm:spPr>
        <a:solidFill>
          <a:schemeClr val="tx1">
            <a:lumMod val="65000"/>
            <a:lumOff val="35000"/>
          </a:schemeClr>
        </a:solidFill>
      </dgm:spPr>
      <dgm:t>
        <a:bodyPr/>
        <a:lstStyle/>
        <a:p>
          <a:endParaRPr lang="en-US" sz="1400"/>
        </a:p>
      </dgm:t>
    </dgm:pt>
    <dgm:pt modelId="{4CBD01BB-C35B-4312-9C43-EB94C70DC949}" type="sibTrans" cxnId="{2C91FDCF-E83F-44DA-B208-5215849E412A}">
      <dgm:prSet/>
      <dgm:spPr/>
      <dgm:t>
        <a:bodyPr/>
        <a:lstStyle/>
        <a:p>
          <a:endParaRPr lang="en-US"/>
        </a:p>
      </dgm:t>
    </dgm:pt>
    <dgm:pt modelId="{9425E7A1-B576-4413-8EA1-E30C61D25E73}">
      <dgm:prSet phldrT="[Text]" custT="1"/>
      <dgm:spPr>
        <a:solidFill>
          <a:schemeClr val="tx1">
            <a:lumMod val="65000"/>
            <a:lumOff val="35000"/>
          </a:schemeClr>
        </a:solidFill>
      </dgm:spPr>
      <dgm:t>
        <a:bodyPr/>
        <a:lstStyle/>
        <a:p>
          <a:r>
            <a:rPr lang="en-US" sz="1600" dirty="0"/>
            <a:t>Helpful practice problem</a:t>
          </a:r>
        </a:p>
        <a:p>
          <a:r>
            <a:rPr lang="en-US" sz="1600" dirty="0"/>
            <a:t>(400)</a:t>
          </a:r>
        </a:p>
      </dgm:t>
    </dgm:pt>
    <dgm:pt modelId="{67583454-2C80-4F75-B607-8601482C202F}" type="parTrans" cxnId="{3C14B1C7-A8C3-49B4-8B0D-7725A6DE6DE5}">
      <dgm:prSet custT="1"/>
      <dgm:spPr>
        <a:solidFill>
          <a:schemeClr val="tx1">
            <a:lumMod val="65000"/>
            <a:lumOff val="35000"/>
          </a:schemeClr>
        </a:solidFill>
      </dgm:spPr>
      <dgm:t>
        <a:bodyPr/>
        <a:lstStyle/>
        <a:p>
          <a:endParaRPr lang="en-US" sz="1400"/>
        </a:p>
      </dgm:t>
    </dgm:pt>
    <dgm:pt modelId="{BCF24BD3-1B9B-44FB-A0B0-F340A73960C3}" type="sibTrans" cxnId="{3C14B1C7-A8C3-49B4-8B0D-7725A6DE6DE5}">
      <dgm:prSet/>
      <dgm:spPr/>
      <dgm:t>
        <a:bodyPr/>
        <a:lstStyle/>
        <a:p>
          <a:endParaRPr lang="en-US"/>
        </a:p>
      </dgm:t>
    </dgm:pt>
    <dgm:pt modelId="{8F06C8BA-DC75-4F98-B4FC-B89338F2A73B}">
      <dgm:prSet phldrT="[Text]" custT="1"/>
      <dgm:spPr>
        <a:solidFill>
          <a:schemeClr val="tx1">
            <a:lumMod val="65000"/>
            <a:lumOff val="35000"/>
          </a:schemeClr>
        </a:solidFill>
      </dgm:spPr>
      <dgm:t>
        <a:bodyPr/>
        <a:lstStyle/>
        <a:p>
          <a:r>
            <a:rPr lang="en-US" sz="1600" dirty="0"/>
            <a:t>No prompt</a:t>
          </a:r>
        </a:p>
        <a:p>
          <a:r>
            <a:rPr lang="en-US" sz="1600" dirty="0"/>
            <a:t>(200)</a:t>
          </a:r>
        </a:p>
      </dgm:t>
    </dgm:pt>
    <dgm:pt modelId="{3467EDCA-10DC-41FE-81BB-7F78ED8B3780}" type="parTrans" cxnId="{2B6E65B0-9BF4-46D1-9D6F-2D7D6FAD6DC5}">
      <dgm:prSet custT="1"/>
      <dgm:spPr>
        <a:solidFill>
          <a:schemeClr val="tx1">
            <a:lumMod val="65000"/>
            <a:lumOff val="35000"/>
          </a:schemeClr>
        </a:solidFill>
      </dgm:spPr>
      <dgm:t>
        <a:bodyPr/>
        <a:lstStyle/>
        <a:p>
          <a:endParaRPr lang="en-US" sz="1400"/>
        </a:p>
      </dgm:t>
    </dgm:pt>
    <dgm:pt modelId="{71314EDF-AEED-4D19-ACED-664B10D635B7}" type="sibTrans" cxnId="{2B6E65B0-9BF4-46D1-9D6F-2D7D6FAD6DC5}">
      <dgm:prSet/>
      <dgm:spPr/>
      <dgm:t>
        <a:bodyPr/>
        <a:lstStyle/>
        <a:p>
          <a:endParaRPr lang="en-US"/>
        </a:p>
      </dgm:t>
    </dgm:pt>
    <dgm:pt modelId="{B639B562-E214-4DFC-937A-9727D343AF1E}">
      <dgm:prSet phldrT="[Text]" custT="1"/>
      <dgm:spPr>
        <a:solidFill>
          <a:schemeClr val="tx1">
            <a:lumMod val="65000"/>
            <a:lumOff val="35000"/>
          </a:schemeClr>
        </a:solidFill>
      </dgm:spPr>
      <dgm:t>
        <a:bodyPr/>
        <a:lstStyle/>
        <a:p>
          <a:r>
            <a:rPr lang="en-US" sz="1600" dirty="0"/>
            <a:t>Prompt</a:t>
          </a:r>
        </a:p>
        <a:p>
          <a:r>
            <a:rPr lang="en-US" sz="1600" dirty="0"/>
            <a:t>(200)</a:t>
          </a:r>
        </a:p>
      </dgm:t>
    </dgm:pt>
    <dgm:pt modelId="{3A9E458B-7F66-4E7F-92E6-C6939E6C3033}" type="parTrans" cxnId="{432F9962-9809-4C16-A52A-9026740CA8EF}">
      <dgm:prSet custT="1"/>
      <dgm:spPr>
        <a:solidFill>
          <a:schemeClr val="tx1">
            <a:lumMod val="65000"/>
            <a:lumOff val="35000"/>
          </a:schemeClr>
        </a:solidFill>
      </dgm:spPr>
      <dgm:t>
        <a:bodyPr/>
        <a:lstStyle/>
        <a:p>
          <a:endParaRPr lang="en-US" sz="1400"/>
        </a:p>
      </dgm:t>
    </dgm:pt>
    <dgm:pt modelId="{DC3D0FB8-A350-43B0-B838-E887B878917E}" type="sibTrans" cxnId="{432F9962-9809-4C16-A52A-9026740CA8EF}">
      <dgm:prSet/>
      <dgm:spPr/>
      <dgm:t>
        <a:bodyPr/>
        <a:lstStyle/>
        <a:p>
          <a:endParaRPr lang="en-US"/>
        </a:p>
      </dgm:t>
    </dgm:pt>
    <dgm:pt modelId="{C9D62A7E-175A-4F61-8350-9AB019630BEE}">
      <dgm:prSet phldrT="[Text]" custT="1"/>
      <dgm:spPr>
        <a:solidFill>
          <a:schemeClr val="tx1">
            <a:lumMod val="65000"/>
            <a:lumOff val="35000"/>
          </a:schemeClr>
        </a:solidFill>
      </dgm:spPr>
      <dgm:t>
        <a:bodyPr/>
        <a:lstStyle/>
        <a:p>
          <a:r>
            <a:rPr lang="en-US" sz="1600" dirty="0"/>
            <a:t>Information + </a:t>
          </a:r>
          <a:br>
            <a:rPr lang="en-US" sz="1600" dirty="0"/>
          </a:br>
          <a:r>
            <a:rPr lang="en-US" sz="1600" dirty="0"/>
            <a:t>Practice problem</a:t>
          </a:r>
        </a:p>
        <a:p>
          <a:r>
            <a:rPr lang="en-US" sz="1600" dirty="0"/>
            <a:t>(800)</a:t>
          </a:r>
        </a:p>
      </dgm:t>
    </dgm:pt>
    <dgm:pt modelId="{54648358-920D-47D9-8FDB-8D2EB75AC903}" type="sibTrans" cxnId="{B0FC0DA5-CC75-42CF-8179-4150E8DAEC2F}">
      <dgm:prSet/>
      <dgm:spPr/>
      <dgm:t>
        <a:bodyPr/>
        <a:lstStyle/>
        <a:p>
          <a:endParaRPr lang="en-US"/>
        </a:p>
      </dgm:t>
    </dgm:pt>
    <dgm:pt modelId="{25CA974A-D68D-4A23-AD16-8B66E077C663}" type="parTrans" cxnId="{B0FC0DA5-CC75-42CF-8179-4150E8DAEC2F}">
      <dgm:prSet custT="1"/>
      <dgm:spPr>
        <a:solidFill>
          <a:schemeClr val="tx1">
            <a:lumMod val="65000"/>
            <a:lumOff val="35000"/>
          </a:schemeClr>
        </a:solidFill>
      </dgm:spPr>
      <dgm:t>
        <a:bodyPr/>
        <a:lstStyle/>
        <a:p>
          <a:endParaRPr lang="en-US" sz="1400"/>
        </a:p>
      </dgm:t>
    </dgm:pt>
    <dgm:pt modelId="{27EE4E4C-A699-477B-9E8D-FB842798FE03}" type="pres">
      <dgm:prSet presAssocID="{0B63D0C4-99EA-4F84-9047-E4C8D1F3FEB7}" presName="diagram" presStyleCnt="0">
        <dgm:presLayoutVars>
          <dgm:chPref val="1"/>
          <dgm:dir/>
          <dgm:animOne val="branch"/>
          <dgm:animLvl val="lvl"/>
          <dgm:resizeHandles val="exact"/>
        </dgm:presLayoutVars>
      </dgm:prSet>
      <dgm:spPr/>
    </dgm:pt>
    <dgm:pt modelId="{583B6C73-C6F1-447E-9587-8E79C91501D1}" type="pres">
      <dgm:prSet presAssocID="{4871EA35-B581-45D9-95B8-996B4732A782}" presName="root1" presStyleCnt="0"/>
      <dgm:spPr/>
    </dgm:pt>
    <dgm:pt modelId="{1F0AF76D-3178-4051-919A-7DFEC1580B3E}" type="pres">
      <dgm:prSet presAssocID="{4871EA35-B581-45D9-95B8-996B4732A782}" presName="LevelOneTextNode" presStyleLbl="node0" presStyleIdx="0" presStyleCnt="1" custScaleX="332788" custScaleY="223091" custLinFactNeighborX="-76742" custLinFactNeighborY="27957">
        <dgm:presLayoutVars>
          <dgm:chPref val="3"/>
        </dgm:presLayoutVars>
      </dgm:prSet>
      <dgm:spPr/>
    </dgm:pt>
    <dgm:pt modelId="{709B1BE3-8042-4518-9F6A-746193129D12}" type="pres">
      <dgm:prSet presAssocID="{4871EA35-B581-45D9-95B8-996B4732A782}" presName="level2hierChild" presStyleCnt="0"/>
      <dgm:spPr/>
    </dgm:pt>
    <dgm:pt modelId="{C1343A24-D7D5-4FE4-BD52-F6601907DA21}" type="pres">
      <dgm:prSet presAssocID="{31386DE5-8CD1-4557-84F1-B2317AE1A473}" presName="conn2-1" presStyleLbl="parChTrans1D2" presStyleIdx="0" presStyleCnt="4" custScaleX="2000000" custScaleY="2000000"/>
      <dgm:spPr/>
    </dgm:pt>
    <dgm:pt modelId="{31C19187-145E-46A2-BD0C-2D5E89391DB5}" type="pres">
      <dgm:prSet presAssocID="{31386DE5-8CD1-4557-84F1-B2317AE1A473}" presName="connTx" presStyleLbl="parChTrans1D2" presStyleIdx="0" presStyleCnt="4"/>
      <dgm:spPr/>
    </dgm:pt>
    <dgm:pt modelId="{67272E06-413B-490F-BCC3-06DA3676B2BE}" type="pres">
      <dgm:prSet presAssocID="{31DEB475-A709-495D-890E-560DB4B8A60E}" presName="root2" presStyleCnt="0"/>
      <dgm:spPr/>
    </dgm:pt>
    <dgm:pt modelId="{1F3AF3B3-B918-4C5F-B2DA-269464085754}" type="pres">
      <dgm:prSet presAssocID="{31DEB475-A709-495D-890E-560DB4B8A60E}" presName="LevelTwoTextNode" presStyleLbl="node2" presStyleIdx="0" presStyleCnt="4" custScaleX="332788" custScaleY="223091" custLinFactY="-4575" custLinFactNeighborY="-100000">
        <dgm:presLayoutVars>
          <dgm:chPref val="3"/>
        </dgm:presLayoutVars>
      </dgm:prSet>
      <dgm:spPr/>
    </dgm:pt>
    <dgm:pt modelId="{43489139-8D20-420D-A4D7-5FFFCD237ACD}" type="pres">
      <dgm:prSet presAssocID="{31DEB475-A709-495D-890E-560DB4B8A60E}" presName="level3hierChild" presStyleCnt="0"/>
      <dgm:spPr/>
    </dgm:pt>
    <dgm:pt modelId="{B623A27D-ADA8-49B0-85FE-35DD0C2F0152}" type="pres">
      <dgm:prSet presAssocID="{FE9258EF-7EFD-45C4-9BD7-BBA2F39FF574}" presName="conn2-1" presStyleLbl="parChTrans1D2" presStyleIdx="1" presStyleCnt="4" custScaleX="2000000" custScaleY="2000000"/>
      <dgm:spPr/>
    </dgm:pt>
    <dgm:pt modelId="{5FE99D5D-F925-44DD-BA31-4E3193F03DCD}" type="pres">
      <dgm:prSet presAssocID="{FE9258EF-7EFD-45C4-9BD7-BBA2F39FF574}" presName="connTx" presStyleLbl="parChTrans1D2" presStyleIdx="1" presStyleCnt="4"/>
      <dgm:spPr/>
    </dgm:pt>
    <dgm:pt modelId="{80887339-8201-4B1D-9808-C2FFD8355510}" type="pres">
      <dgm:prSet presAssocID="{69C911B2-69B9-4313-9607-098F5705BEE7}" presName="root2" presStyleCnt="0"/>
      <dgm:spPr/>
    </dgm:pt>
    <dgm:pt modelId="{FEE88772-C870-483F-8907-AE8D0DA69162}" type="pres">
      <dgm:prSet presAssocID="{69C911B2-69B9-4313-9607-098F5705BEE7}" presName="LevelTwoTextNode" presStyleLbl="node2" presStyleIdx="1" presStyleCnt="4" custScaleX="332788" custScaleY="223091" custLinFactY="-4575" custLinFactNeighborY="-100000">
        <dgm:presLayoutVars>
          <dgm:chPref val="3"/>
        </dgm:presLayoutVars>
      </dgm:prSet>
      <dgm:spPr/>
    </dgm:pt>
    <dgm:pt modelId="{A12178B6-FF8A-4ABC-AA61-4C99AF0E558F}" type="pres">
      <dgm:prSet presAssocID="{69C911B2-69B9-4313-9607-098F5705BEE7}" presName="level3hierChild" presStyleCnt="0"/>
      <dgm:spPr/>
    </dgm:pt>
    <dgm:pt modelId="{A18591A5-9035-49D5-BE39-7DD5F4C1FB25}" type="pres">
      <dgm:prSet presAssocID="{A45939FB-0EEA-465F-A9E9-A7403039A360}" presName="conn2-1" presStyleLbl="parChTrans1D2" presStyleIdx="2" presStyleCnt="4" custScaleX="2000000" custScaleY="2000000"/>
      <dgm:spPr/>
    </dgm:pt>
    <dgm:pt modelId="{7D8168D6-A578-4AF6-8E91-7CE8706C707E}" type="pres">
      <dgm:prSet presAssocID="{A45939FB-0EEA-465F-A9E9-A7403039A360}" presName="connTx" presStyleLbl="parChTrans1D2" presStyleIdx="2" presStyleCnt="4"/>
      <dgm:spPr/>
    </dgm:pt>
    <dgm:pt modelId="{28F5B16A-DB4B-48BE-94ED-956AB6A19EC4}" type="pres">
      <dgm:prSet presAssocID="{194C38E4-E74F-4549-98F9-FFF80BB142FB}" presName="root2" presStyleCnt="0"/>
      <dgm:spPr/>
    </dgm:pt>
    <dgm:pt modelId="{D3AFE5E7-196A-4DB2-9885-1101322E1F9D}" type="pres">
      <dgm:prSet presAssocID="{194C38E4-E74F-4549-98F9-FFF80BB142FB}" presName="LevelTwoTextNode" presStyleLbl="node2" presStyleIdx="2" presStyleCnt="4" custScaleX="332788" custScaleY="223091" custLinFactY="-4575" custLinFactNeighborY="-100000">
        <dgm:presLayoutVars>
          <dgm:chPref val="3"/>
        </dgm:presLayoutVars>
      </dgm:prSet>
      <dgm:spPr/>
    </dgm:pt>
    <dgm:pt modelId="{1CC531AB-8F7D-4856-B1F3-55A1C8D7740E}" type="pres">
      <dgm:prSet presAssocID="{194C38E4-E74F-4549-98F9-FFF80BB142FB}" presName="level3hierChild" presStyleCnt="0"/>
      <dgm:spPr/>
    </dgm:pt>
    <dgm:pt modelId="{91756879-9F80-48F0-9B57-67B2DCC1525D}" type="pres">
      <dgm:prSet presAssocID="{25CA974A-D68D-4A23-AD16-8B66E077C663}" presName="conn2-1" presStyleLbl="parChTrans1D2" presStyleIdx="3" presStyleCnt="4" custScaleX="2000000" custScaleY="2000000"/>
      <dgm:spPr/>
    </dgm:pt>
    <dgm:pt modelId="{7A24E66D-39CB-43A0-AD57-0C5DF1D70EEB}" type="pres">
      <dgm:prSet presAssocID="{25CA974A-D68D-4A23-AD16-8B66E077C663}" presName="connTx" presStyleLbl="parChTrans1D2" presStyleIdx="3" presStyleCnt="4"/>
      <dgm:spPr/>
    </dgm:pt>
    <dgm:pt modelId="{8AA9536C-E50E-4585-BF34-BB53833D3536}" type="pres">
      <dgm:prSet presAssocID="{C9D62A7E-175A-4F61-8350-9AB019630BEE}" presName="root2" presStyleCnt="0"/>
      <dgm:spPr/>
    </dgm:pt>
    <dgm:pt modelId="{F61A785C-1FBD-48AB-9967-FDEAAB15D226}" type="pres">
      <dgm:prSet presAssocID="{C9D62A7E-175A-4F61-8350-9AB019630BEE}" presName="LevelTwoTextNode" presStyleLbl="node2" presStyleIdx="3" presStyleCnt="4" custScaleX="332788" custScaleY="223091">
        <dgm:presLayoutVars>
          <dgm:chPref val="3"/>
        </dgm:presLayoutVars>
      </dgm:prSet>
      <dgm:spPr/>
    </dgm:pt>
    <dgm:pt modelId="{2128B0ED-42F5-4A0D-9B06-1F676B6BAEDA}" type="pres">
      <dgm:prSet presAssocID="{C9D62A7E-175A-4F61-8350-9AB019630BEE}" presName="level3hierChild" presStyleCnt="0"/>
      <dgm:spPr/>
    </dgm:pt>
    <dgm:pt modelId="{E7177AC7-A260-4E3F-A194-B302D32D5180}" type="pres">
      <dgm:prSet presAssocID="{F4E3A678-6F85-48E2-AF22-82E97C10B7B9}" presName="conn2-1" presStyleLbl="parChTrans1D3" presStyleIdx="0" presStyleCnt="2" custScaleX="2000000" custScaleY="2000000"/>
      <dgm:spPr/>
    </dgm:pt>
    <dgm:pt modelId="{AF74426B-8FE0-4C14-998C-850701DA54D9}" type="pres">
      <dgm:prSet presAssocID="{F4E3A678-6F85-48E2-AF22-82E97C10B7B9}" presName="connTx" presStyleLbl="parChTrans1D3" presStyleIdx="0" presStyleCnt="2"/>
      <dgm:spPr/>
    </dgm:pt>
    <dgm:pt modelId="{9899B09B-E21A-4385-90E8-B99207EFBF8C}" type="pres">
      <dgm:prSet presAssocID="{0A886853-FC9A-46FE-BC01-CA885958DBE9}" presName="root2" presStyleCnt="0"/>
      <dgm:spPr/>
    </dgm:pt>
    <dgm:pt modelId="{B0DFFF08-4DD9-43FF-809C-9F86A77A8F72}" type="pres">
      <dgm:prSet presAssocID="{0A886853-FC9A-46FE-BC01-CA885958DBE9}" presName="LevelTwoTextNode" presStyleLbl="node3" presStyleIdx="0" presStyleCnt="2" custScaleX="332788" custScaleY="223091" custLinFactNeighborX="160" custLinFactNeighborY="93904">
        <dgm:presLayoutVars>
          <dgm:chPref val="3"/>
        </dgm:presLayoutVars>
      </dgm:prSet>
      <dgm:spPr/>
    </dgm:pt>
    <dgm:pt modelId="{C436C379-B19B-497D-B06E-82C039996892}" type="pres">
      <dgm:prSet presAssocID="{0A886853-FC9A-46FE-BC01-CA885958DBE9}" presName="level3hierChild" presStyleCnt="0"/>
      <dgm:spPr/>
    </dgm:pt>
    <dgm:pt modelId="{E664CFCD-0FF1-4ECA-BD72-D946CEDF994B}" type="pres">
      <dgm:prSet presAssocID="{55BDB816-B734-43C4-B49A-E4DAE0AD4A2D}" presName="conn2-1" presStyleLbl="parChTrans1D4" presStyleIdx="0" presStyleCnt="4" custScaleX="2000000" custScaleY="2000000"/>
      <dgm:spPr/>
    </dgm:pt>
    <dgm:pt modelId="{4FEB4F8D-6BB6-414E-97BA-D598878CC4D1}" type="pres">
      <dgm:prSet presAssocID="{55BDB816-B734-43C4-B49A-E4DAE0AD4A2D}" presName="connTx" presStyleLbl="parChTrans1D4" presStyleIdx="0" presStyleCnt="4"/>
      <dgm:spPr/>
    </dgm:pt>
    <dgm:pt modelId="{3ED2A134-2185-4AD8-AA9F-7A4FB84B05CC}" type="pres">
      <dgm:prSet presAssocID="{DEAF5045-FD6E-450E-9768-F00C1A5F4EC8}" presName="root2" presStyleCnt="0"/>
      <dgm:spPr/>
    </dgm:pt>
    <dgm:pt modelId="{05B95D76-CA43-45FA-9154-C1D324FD8D3B}" type="pres">
      <dgm:prSet presAssocID="{DEAF5045-FD6E-450E-9768-F00C1A5F4EC8}" presName="LevelTwoTextNode" presStyleLbl="node4" presStyleIdx="0" presStyleCnt="4" custScaleX="332788" custScaleY="223091" custLinFactNeighborX="742" custLinFactNeighborY="95284">
        <dgm:presLayoutVars>
          <dgm:chPref val="3"/>
        </dgm:presLayoutVars>
      </dgm:prSet>
      <dgm:spPr/>
    </dgm:pt>
    <dgm:pt modelId="{39C12315-38F2-457A-864F-A20426A4EEFC}" type="pres">
      <dgm:prSet presAssocID="{DEAF5045-FD6E-450E-9768-F00C1A5F4EC8}" presName="level3hierChild" presStyleCnt="0"/>
      <dgm:spPr/>
    </dgm:pt>
    <dgm:pt modelId="{FDCBF7FB-FD6E-4A1D-A101-8BAF3606B66F}" type="pres">
      <dgm:prSet presAssocID="{8EA343DB-6066-4F49-AEA4-A9DBB118A36D}" presName="conn2-1" presStyleLbl="parChTrans1D4" presStyleIdx="1" presStyleCnt="4" custScaleX="2000000" custScaleY="2000000"/>
      <dgm:spPr/>
    </dgm:pt>
    <dgm:pt modelId="{E16100B3-2069-4FF6-A4CC-429ABBD45757}" type="pres">
      <dgm:prSet presAssocID="{8EA343DB-6066-4F49-AEA4-A9DBB118A36D}" presName="connTx" presStyleLbl="parChTrans1D4" presStyleIdx="1" presStyleCnt="4"/>
      <dgm:spPr/>
    </dgm:pt>
    <dgm:pt modelId="{F07BE64F-6D7D-4FAD-920B-6A13A31DA2EC}" type="pres">
      <dgm:prSet presAssocID="{9C53E081-437B-4DD1-8AFC-E64A94C06EEF}" presName="root2" presStyleCnt="0"/>
      <dgm:spPr/>
    </dgm:pt>
    <dgm:pt modelId="{B2555F76-8ED2-450C-8613-AA125B6AE30A}" type="pres">
      <dgm:prSet presAssocID="{9C53E081-437B-4DD1-8AFC-E64A94C06EEF}" presName="LevelTwoTextNode" presStyleLbl="node4" presStyleIdx="1" presStyleCnt="4" custScaleX="332788" custScaleY="223091" custLinFactNeighborX="742" custLinFactNeighborY="95284">
        <dgm:presLayoutVars>
          <dgm:chPref val="3"/>
        </dgm:presLayoutVars>
      </dgm:prSet>
      <dgm:spPr/>
    </dgm:pt>
    <dgm:pt modelId="{790D6650-621F-4B28-8744-19201B66ED15}" type="pres">
      <dgm:prSet presAssocID="{9C53E081-437B-4DD1-8AFC-E64A94C06EEF}" presName="level3hierChild" presStyleCnt="0"/>
      <dgm:spPr/>
    </dgm:pt>
    <dgm:pt modelId="{B01CC66B-93D9-40DB-84E9-2CC4B7702A68}" type="pres">
      <dgm:prSet presAssocID="{67583454-2C80-4F75-B607-8601482C202F}" presName="conn2-1" presStyleLbl="parChTrans1D3" presStyleIdx="1" presStyleCnt="2" custScaleX="2000000" custScaleY="2000000"/>
      <dgm:spPr/>
    </dgm:pt>
    <dgm:pt modelId="{D57324F6-2498-44E7-BBC1-0177CC4A837E}" type="pres">
      <dgm:prSet presAssocID="{67583454-2C80-4F75-B607-8601482C202F}" presName="connTx" presStyleLbl="parChTrans1D3" presStyleIdx="1" presStyleCnt="2"/>
      <dgm:spPr/>
    </dgm:pt>
    <dgm:pt modelId="{6DC5C295-998B-4D1D-9BD3-997F4B5CD19C}" type="pres">
      <dgm:prSet presAssocID="{9425E7A1-B576-4413-8EA1-E30C61D25E73}" presName="root2" presStyleCnt="0"/>
      <dgm:spPr/>
    </dgm:pt>
    <dgm:pt modelId="{69D02D24-E5AF-4741-B640-116D3BAF052F}" type="pres">
      <dgm:prSet presAssocID="{9425E7A1-B576-4413-8EA1-E30C61D25E73}" presName="LevelTwoTextNode" presStyleLbl="node3" presStyleIdx="1" presStyleCnt="2" custScaleX="332788" custScaleY="223091" custLinFactNeighborY="95284">
        <dgm:presLayoutVars>
          <dgm:chPref val="3"/>
        </dgm:presLayoutVars>
      </dgm:prSet>
      <dgm:spPr/>
    </dgm:pt>
    <dgm:pt modelId="{2842EE81-B9DE-4437-9751-4571CEAC5FD7}" type="pres">
      <dgm:prSet presAssocID="{9425E7A1-B576-4413-8EA1-E30C61D25E73}" presName="level3hierChild" presStyleCnt="0"/>
      <dgm:spPr/>
    </dgm:pt>
    <dgm:pt modelId="{420F5DF5-817E-4FD6-B1EE-CA883CA7F742}" type="pres">
      <dgm:prSet presAssocID="{3467EDCA-10DC-41FE-81BB-7F78ED8B3780}" presName="conn2-1" presStyleLbl="parChTrans1D4" presStyleIdx="2" presStyleCnt="4" custScaleX="2000000" custScaleY="2000000"/>
      <dgm:spPr/>
    </dgm:pt>
    <dgm:pt modelId="{CEAEF2A1-5CAF-4C39-A6C1-F221881CE08E}" type="pres">
      <dgm:prSet presAssocID="{3467EDCA-10DC-41FE-81BB-7F78ED8B3780}" presName="connTx" presStyleLbl="parChTrans1D4" presStyleIdx="2" presStyleCnt="4"/>
      <dgm:spPr/>
    </dgm:pt>
    <dgm:pt modelId="{1671FDC2-4B2F-4DA8-8DF3-2955ACBF1F7A}" type="pres">
      <dgm:prSet presAssocID="{8F06C8BA-DC75-4F98-B4FC-B89338F2A73B}" presName="root2" presStyleCnt="0"/>
      <dgm:spPr/>
    </dgm:pt>
    <dgm:pt modelId="{197182A2-C2EA-4B67-9290-DAE5338DFD4E}" type="pres">
      <dgm:prSet presAssocID="{8F06C8BA-DC75-4F98-B4FC-B89338F2A73B}" presName="LevelTwoTextNode" presStyleLbl="node4" presStyleIdx="2" presStyleCnt="4" custScaleX="332788" custScaleY="223091" custLinFactNeighborX="742" custLinFactNeighborY="95284">
        <dgm:presLayoutVars>
          <dgm:chPref val="3"/>
        </dgm:presLayoutVars>
      </dgm:prSet>
      <dgm:spPr/>
    </dgm:pt>
    <dgm:pt modelId="{ECA914D7-84E6-4AE2-A978-6F2B6AD7B75E}" type="pres">
      <dgm:prSet presAssocID="{8F06C8BA-DC75-4F98-B4FC-B89338F2A73B}" presName="level3hierChild" presStyleCnt="0"/>
      <dgm:spPr/>
    </dgm:pt>
    <dgm:pt modelId="{DA833E9D-728C-43F6-9F12-B008B7C936B4}" type="pres">
      <dgm:prSet presAssocID="{3A9E458B-7F66-4E7F-92E6-C6939E6C3033}" presName="conn2-1" presStyleLbl="parChTrans1D4" presStyleIdx="3" presStyleCnt="4" custScaleX="2000000" custScaleY="2000000"/>
      <dgm:spPr/>
    </dgm:pt>
    <dgm:pt modelId="{B1FA7814-D923-4F94-A0B3-F6221D08D579}" type="pres">
      <dgm:prSet presAssocID="{3A9E458B-7F66-4E7F-92E6-C6939E6C3033}" presName="connTx" presStyleLbl="parChTrans1D4" presStyleIdx="3" presStyleCnt="4"/>
      <dgm:spPr/>
    </dgm:pt>
    <dgm:pt modelId="{F94C9E11-AEB6-4DDA-9BCC-81297315050C}" type="pres">
      <dgm:prSet presAssocID="{B639B562-E214-4DFC-937A-9727D343AF1E}" presName="root2" presStyleCnt="0"/>
      <dgm:spPr/>
    </dgm:pt>
    <dgm:pt modelId="{CC020026-8D51-44C6-97B9-50AD6BA9BF53}" type="pres">
      <dgm:prSet presAssocID="{B639B562-E214-4DFC-937A-9727D343AF1E}" presName="LevelTwoTextNode" presStyleLbl="node4" presStyleIdx="3" presStyleCnt="4" custScaleX="332788" custScaleY="223091" custLinFactNeighborX="742" custLinFactNeighborY="95284">
        <dgm:presLayoutVars>
          <dgm:chPref val="3"/>
        </dgm:presLayoutVars>
      </dgm:prSet>
      <dgm:spPr/>
    </dgm:pt>
    <dgm:pt modelId="{0BD01240-933E-4D44-81FC-B80B3B499DF7}" type="pres">
      <dgm:prSet presAssocID="{B639B562-E214-4DFC-937A-9727D343AF1E}" presName="level3hierChild" presStyleCnt="0"/>
      <dgm:spPr/>
    </dgm:pt>
  </dgm:ptLst>
  <dgm:cxnLst>
    <dgm:cxn modelId="{24806004-9B43-4848-A821-9A4BB7063668}" type="presOf" srcId="{C9D62A7E-175A-4F61-8350-9AB019630BEE}" destId="{F61A785C-1FBD-48AB-9967-FDEAAB15D226}" srcOrd="0" destOrd="0" presId="urn:microsoft.com/office/officeart/2005/8/layout/hierarchy2"/>
    <dgm:cxn modelId="{A6138314-D2F5-4028-AC1C-B18ABFE46402}" srcId="{C9D62A7E-175A-4F61-8350-9AB019630BEE}" destId="{0A886853-FC9A-46FE-BC01-CA885958DBE9}" srcOrd="0" destOrd="0" parTransId="{F4E3A678-6F85-48E2-AF22-82E97C10B7B9}" sibTransId="{219F3792-59BD-463C-B44A-6A42E05DF58A}"/>
    <dgm:cxn modelId="{5AF56E2D-6736-4541-8503-35574A6A1349}" type="presOf" srcId="{DEAF5045-FD6E-450E-9768-F00C1A5F4EC8}" destId="{05B95D76-CA43-45FA-9154-C1D324FD8D3B}" srcOrd="0" destOrd="0" presId="urn:microsoft.com/office/officeart/2005/8/layout/hierarchy2"/>
    <dgm:cxn modelId="{C7D7493E-D69C-4877-B74F-C7732BF8F14C}" type="presOf" srcId="{A45939FB-0EEA-465F-A9E9-A7403039A360}" destId="{7D8168D6-A578-4AF6-8E91-7CE8706C707E}" srcOrd="1" destOrd="0" presId="urn:microsoft.com/office/officeart/2005/8/layout/hierarchy2"/>
    <dgm:cxn modelId="{432F9962-9809-4C16-A52A-9026740CA8EF}" srcId="{9425E7A1-B576-4413-8EA1-E30C61D25E73}" destId="{B639B562-E214-4DFC-937A-9727D343AF1E}" srcOrd="1" destOrd="0" parTransId="{3A9E458B-7F66-4E7F-92E6-C6939E6C3033}" sibTransId="{DC3D0FB8-A350-43B0-B838-E887B878917E}"/>
    <dgm:cxn modelId="{63C83343-3A10-4DE4-9B01-468CFA9E582D}" type="presOf" srcId="{0A886853-FC9A-46FE-BC01-CA885958DBE9}" destId="{B0DFFF08-4DD9-43FF-809C-9F86A77A8F72}" srcOrd="0" destOrd="0" presId="urn:microsoft.com/office/officeart/2005/8/layout/hierarchy2"/>
    <dgm:cxn modelId="{8BA71F65-6B95-4285-9207-AB3C2404451B}" srcId="{4871EA35-B581-45D9-95B8-996B4732A782}" destId="{69C911B2-69B9-4313-9607-098F5705BEE7}" srcOrd="1" destOrd="0" parTransId="{FE9258EF-7EFD-45C4-9BD7-BBA2F39FF574}" sibTransId="{C08819F9-2CDE-4AC6-B0C8-7CF57320A893}"/>
    <dgm:cxn modelId="{B394FA68-66F2-4692-8559-3C2996D8D200}" srcId="{0B63D0C4-99EA-4F84-9047-E4C8D1F3FEB7}" destId="{4871EA35-B581-45D9-95B8-996B4732A782}" srcOrd="0" destOrd="0" parTransId="{9BF64A30-FB57-4DF3-9C29-0122C9E4941C}" sibTransId="{2596E9E8-3A11-43BC-AF7E-81BBE56288D6}"/>
    <dgm:cxn modelId="{459D7A6A-1CEB-4A64-96C8-100EE002FCAF}" type="presOf" srcId="{31DEB475-A709-495D-890E-560DB4B8A60E}" destId="{1F3AF3B3-B918-4C5F-B2DA-269464085754}" srcOrd="0" destOrd="0" presId="urn:microsoft.com/office/officeart/2005/8/layout/hierarchy2"/>
    <dgm:cxn modelId="{D005934B-9A8D-4D72-98A1-FAFEBF827B2C}" type="presOf" srcId="{55BDB816-B734-43C4-B49A-E4DAE0AD4A2D}" destId="{E664CFCD-0FF1-4ECA-BD72-D946CEDF994B}" srcOrd="0" destOrd="0" presId="urn:microsoft.com/office/officeart/2005/8/layout/hierarchy2"/>
    <dgm:cxn modelId="{3D44004C-207A-42AB-B0F0-0224AA34E3A1}" type="presOf" srcId="{25CA974A-D68D-4A23-AD16-8B66E077C663}" destId="{7A24E66D-39CB-43A0-AD57-0C5DF1D70EEB}" srcOrd="1" destOrd="0" presId="urn:microsoft.com/office/officeart/2005/8/layout/hierarchy2"/>
    <dgm:cxn modelId="{ADF6AD6F-3258-49D1-AEB7-A6170C41E02B}" type="presOf" srcId="{A45939FB-0EEA-465F-A9E9-A7403039A360}" destId="{A18591A5-9035-49D5-BE39-7DD5F4C1FB25}" srcOrd="0" destOrd="0" presId="urn:microsoft.com/office/officeart/2005/8/layout/hierarchy2"/>
    <dgm:cxn modelId="{52622476-B1EC-43DA-BFD4-102278DC3521}" type="presOf" srcId="{31386DE5-8CD1-4557-84F1-B2317AE1A473}" destId="{31C19187-145E-46A2-BD0C-2D5E89391DB5}" srcOrd="1" destOrd="0" presId="urn:microsoft.com/office/officeart/2005/8/layout/hierarchy2"/>
    <dgm:cxn modelId="{6E035180-E589-4573-8FD4-8A2F2CB248FC}" type="presOf" srcId="{31386DE5-8CD1-4557-84F1-B2317AE1A473}" destId="{C1343A24-D7D5-4FE4-BD52-F6601907DA21}" srcOrd="0" destOrd="0" presId="urn:microsoft.com/office/officeart/2005/8/layout/hierarchy2"/>
    <dgm:cxn modelId="{575DE180-7A37-4A90-9FD6-5D0B47C20478}" type="presOf" srcId="{FE9258EF-7EFD-45C4-9BD7-BBA2F39FF574}" destId="{5FE99D5D-F925-44DD-BA31-4E3193F03DCD}" srcOrd="1" destOrd="0" presId="urn:microsoft.com/office/officeart/2005/8/layout/hierarchy2"/>
    <dgm:cxn modelId="{C79A7885-EAE5-4CB2-A102-343259936F90}" type="presOf" srcId="{55BDB816-B734-43C4-B49A-E4DAE0AD4A2D}" destId="{4FEB4F8D-6BB6-414E-97BA-D598878CC4D1}" srcOrd="1" destOrd="0" presId="urn:microsoft.com/office/officeart/2005/8/layout/hierarchy2"/>
    <dgm:cxn modelId="{5B156789-46FA-4D45-805B-98751EF6E64A}" type="presOf" srcId="{F4E3A678-6F85-48E2-AF22-82E97C10B7B9}" destId="{E7177AC7-A260-4E3F-A194-B302D32D5180}" srcOrd="0" destOrd="0" presId="urn:microsoft.com/office/officeart/2005/8/layout/hierarchy2"/>
    <dgm:cxn modelId="{C11DD58B-55D9-408A-885A-125826E573F0}" srcId="{0A886853-FC9A-46FE-BC01-CA885958DBE9}" destId="{DEAF5045-FD6E-450E-9768-F00C1A5F4EC8}" srcOrd="0" destOrd="0" parTransId="{55BDB816-B734-43C4-B49A-E4DAE0AD4A2D}" sibTransId="{9790965D-F85B-4C46-A0BA-A3E5E0EFD7BB}"/>
    <dgm:cxn modelId="{B984998E-F5E2-4FA2-8C77-6099AA372178}" type="presOf" srcId="{67583454-2C80-4F75-B607-8601482C202F}" destId="{B01CC66B-93D9-40DB-84E9-2CC4B7702A68}" srcOrd="0" destOrd="0" presId="urn:microsoft.com/office/officeart/2005/8/layout/hierarchy2"/>
    <dgm:cxn modelId="{897A5E96-2CBA-465D-B321-DB1D3770D249}" type="presOf" srcId="{3467EDCA-10DC-41FE-81BB-7F78ED8B3780}" destId="{420F5DF5-817E-4FD6-B1EE-CA883CA7F742}" srcOrd="0" destOrd="0" presId="urn:microsoft.com/office/officeart/2005/8/layout/hierarchy2"/>
    <dgm:cxn modelId="{7367A196-6392-4507-AADE-E63C96C9EA3D}" type="presOf" srcId="{4871EA35-B581-45D9-95B8-996B4732A782}" destId="{1F0AF76D-3178-4051-919A-7DFEC1580B3E}" srcOrd="0" destOrd="0" presId="urn:microsoft.com/office/officeart/2005/8/layout/hierarchy2"/>
    <dgm:cxn modelId="{2CF8799C-9561-4954-BDF4-C78D4531B372}" srcId="{0A886853-FC9A-46FE-BC01-CA885958DBE9}" destId="{9C53E081-437B-4DD1-8AFC-E64A94C06EEF}" srcOrd="1" destOrd="0" parTransId="{8EA343DB-6066-4F49-AEA4-A9DBB118A36D}" sibTransId="{DE84FF18-59FD-4817-BF13-8049CC280256}"/>
    <dgm:cxn modelId="{59F2019E-5278-4D76-9A53-37DE5A317C2D}" type="presOf" srcId="{F4E3A678-6F85-48E2-AF22-82E97C10B7B9}" destId="{AF74426B-8FE0-4C14-998C-850701DA54D9}" srcOrd="1" destOrd="0" presId="urn:microsoft.com/office/officeart/2005/8/layout/hierarchy2"/>
    <dgm:cxn modelId="{7CB69BA3-A38E-488B-9A23-A4DF4934F5A7}" type="presOf" srcId="{9C53E081-437B-4DD1-8AFC-E64A94C06EEF}" destId="{B2555F76-8ED2-450C-8613-AA125B6AE30A}" srcOrd="0" destOrd="0" presId="urn:microsoft.com/office/officeart/2005/8/layout/hierarchy2"/>
    <dgm:cxn modelId="{B0FC0DA5-CC75-42CF-8179-4150E8DAEC2F}" srcId="{4871EA35-B581-45D9-95B8-996B4732A782}" destId="{C9D62A7E-175A-4F61-8350-9AB019630BEE}" srcOrd="3" destOrd="0" parTransId="{25CA974A-D68D-4A23-AD16-8B66E077C663}" sibTransId="{54648358-920D-47D9-8FDB-8D2EB75AC903}"/>
    <dgm:cxn modelId="{176DDEA9-48F5-4BC3-8216-03F5A4AC807B}" type="presOf" srcId="{9425E7A1-B576-4413-8EA1-E30C61D25E73}" destId="{69D02D24-E5AF-4741-B640-116D3BAF052F}" srcOrd="0" destOrd="0" presId="urn:microsoft.com/office/officeart/2005/8/layout/hierarchy2"/>
    <dgm:cxn modelId="{2B6E65B0-9BF4-46D1-9D6F-2D7D6FAD6DC5}" srcId="{9425E7A1-B576-4413-8EA1-E30C61D25E73}" destId="{8F06C8BA-DC75-4F98-B4FC-B89338F2A73B}" srcOrd="0" destOrd="0" parTransId="{3467EDCA-10DC-41FE-81BB-7F78ED8B3780}" sibTransId="{71314EDF-AEED-4D19-ACED-664B10D635B7}"/>
    <dgm:cxn modelId="{0365ABBD-7C06-45A3-A4BE-99ADE8DD62BC}" type="presOf" srcId="{67583454-2C80-4F75-B607-8601482C202F}" destId="{D57324F6-2498-44E7-BBC1-0177CC4A837E}" srcOrd="1" destOrd="0" presId="urn:microsoft.com/office/officeart/2005/8/layout/hierarchy2"/>
    <dgm:cxn modelId="{A9793AC3-86A2-468E-A057-15D9EEEF58BB}" type="presOf" srcId="{3467EDCA-10DC-41FE-81BB-7F78ED8B3780}" destId="{CEAEF2A1-5CAF-4C39-A6C1-F221881CE08E}" srcOrd="1" destOrd="0" presId="urn:microsoft.com/office/officeart/2005/8/layout/hierarchy2"/>
    <dgm:cxn modelId="{5C0BFDC4-26D4-4563-AA24-0E94CD0221EF}" type="presOf" srcId="{B639B562-E214-4DFC-937A-9727D343AF1E}" destId="{CC020026-8D51-44C6-97B9-50AD6BA9BF53}" srcOrd="0" destOrd="0" presId="urn:microsoft.com/office/officeart/2005/8/layout/hierarchy2"/>
    <dgm:cxn modelId="{3C14B1C7-A8C3-49B4-8B0D-7725A6DE6DE5}" srcId="{C9D62A7E-175A-4F61-8350-9AB019630BEE}" destId="{9425E7A1-B576-4413-8EA1-E30C61D25E73}" srcOrd="1" destOrd="0" parTransId="{67583454-2C80-4F75-B607-8601482C202F}" sibTransId="{BCF24BD3-1B9B-44FB-A0B0-F340A73960C3}"/>
    <dgm:cxn modelId="{5F6A5CC9-3C16-4CB9-A476-99FA1B2A99CF}" type="presOf" srcId="{8F06C8BA-DC75-4F98-B4FC-B89338F2A73B}" destId="{197182A2-C2EA-4B67-9290-DAE5338DFD4E}" srcOrd="0" destOrd="0" presId="urn:microsoft.com/office/officeart/2005/8/layout/hierarchy2"/>
    <dgm:cxn modelId="{DBC392CB-CEA0-4E43-A30E-76F7675ACBF3}" type="presOf" srcId="{FE9258EF-7EFD-45C4-9BD7-BBA2F39FF574}" destId="{B623A27D-ADA8-49B0-85FE-35DD0C2F0152}" srcOrd="0" destOrd="0" presId="urn:microsoft.com/office/officeart/2005/8/layout/hierarchy2"/>
    <dgm:cxn modelId="{5D3CE4CC-A2BC-4635-BF35-9B317D0F89DA}" type="presOf" srcId="{69C911B2-69B9-4313-9607-098F5705BEE7}" destId="{FEE88772-C870-483F-8907-AE8D0DA69162}" srcOrd="0" destOrd="0" presId="urn:microsoft.com/office/officeart/2005/8/layout/hierarchy2"/>
    <dgm:cxn modelId="{046542CD-C705-4B21-84A6-322F27CC366E}" srcId="{4871EA35-B581-45D9-95B8-996B4732A782}" destId="{31DEB475-A709-495D-890E-560DB4B8A60E}" srcOrd="0" destOrd="0" parTransId="{31386DE5-8CD1-4557-84F1-B2317AE1A473}" sibTransId="{CAEDAB90-5F07-4741-8615-43AFB36E85A5}"/>
    <dgm:cxn modelId="{2C91FDCF-E83F-44DA-B208-5215849E412A}" srcId="{4871EA35-B581-45D9-95B8-996B4732A782}" destId="{194C38E4-E74F-4549-98F9-FFF80BB142FB}" srcOrd="2" destOrd="0" parTransId="{A45939FB-0EEA-465F-A9E9-A7403039A360}" sibTransId="{4CBD01BB-C35B-4312-9C43-EB94C70DC949}"/>
    <dgm:cxn modelId="{38259CD2-B0D5-469C-AD7B-8A36691CEBA2}" type="presOf" srcId="{0B63D0C4-99EA-4F84-9047-E4C8D1F3FEB7}" destId="{27EE4E4C-A699-477B-9E8D-FB842798FE03}" srcOrd="0" destOrd="0" presId="urn:microsoft.com/office/officeart/2005/8/layout/hierarchy2"/>
    <dgm:cxn modelId="{7CE2EBD6-1F87-457F-8125-88F491F2EEEF}" type="presOf" srcId="{8EA343DB-6066-4F49-AEA4-A9DBB118A36D}" destId="{FDCBF7FB-FD6E-4A1D-A101-8BAF3606B66F}" srcOrd="0" destOrd="0" presId="urn:microsoft.com/office/officeart/2005/8/layout/hierarchy2"/>
    <dgm:cxn modelId="{198A4CDB-1A46-493E-A047-7C474F142A66}" type="presOf" srcId="{3A9E458B-7F66-4E7F-92E6-C6939E6C3033}" destId="{DA833E9D-728C-43F6-9F12-B008B7C936B4}" srcOrd="0" destOrd="0" presId="urn:microsoft.com/office/officeart/2005/8/layout/hierarchy2"/>
    <dgm:cxn modelId="{1A1BB3DE-2A56-4D2F-87F2-06402DD247CE}" type="presOf" srcId="{3A9E458B-7F66-4E7F-92E6-C6939E6C3033}" destId="{B1FA7814-D923-4F94-A0B3-F6221D08D579}" srcOrd="1" destOrd="0" presId="urn:microsoft.com/office/officeart/2005/8/layout/hierarchy2"/>
    <dgm:cxn modelId="{FE8745E2-3E2B-4462-AA81-DF0260958908}" type="presOf" srcId="{194C38E4-E74F-4549-98F9-FFF80BB142FB}" destId="{D3AFE5E7-196A-4DB2-9885-1101322E1F9D}" srcOrd="0" destOrd="0" presId="urn:microsoft.com/office/officeart/2005/8/layout/hierarchy2"/>
    <dgm:cxn modelId="{CF5351F5-1FC3-40AD-8449-E6BECDD19B40}" type="presOf" srcId="{25CA974A-D68D-4A23-AD16-8B66E077C663}" destId="{91756879-9F80-48F0-9B57-67B2DCC1525D}" srcOrd="0" destOrd="0" presId="urn:microsoft.com/office/officeart/2005/8/layout/hierarchy2"/>
    <dgm:cxn modelId="{394C02F6-D45F-45C9-9C32-A8C14C0251AA}" type="presOf" srcId="{8EA343DB-6066-4F49-AEA4-A9DBB118A36D}" destId="{E16100B3-2069-4FF6-A4CC-429ABBD45757}" srcOrd="1" destOrd="0" presId="urn:microsoft.com/office/officeart/2005/8/layout/hierarchy2"/>
    <dgm:cxn modelId="{9797C5AB-9E4E-477A-95D7-FF42D536B099}" type="presParOf" srcId="{27EE4E4C-A699-477B-9E8D-FB842798FE03}" destId="{583B6C73-C6F1-447E-9587-8E79C91501D1}" srcOrd="0" destOrd="0" presId="urn:microsoft.com/office/officeart/2005/8/layout/hierarchy2"/>
    <dgm:cxn modelId="{3057FC83-7D7E-451B-B353-37D455BC9CA6}" type="presParOf" srcId="{583B6C73-C6F1-447E-9587-8E79C91501D1}" destId="{1F0AF76D-3178-4051-919A-7DFEC1580B3E}" srcOrd="0" destOrd="0" presId="urn:microsoft.com/office/officeart/2005/8/layout/hierarchy2"/>
    <dgm:cxn modelId="{9CFE3D46-BF0C-4F34-A5C7-A68A47E921F9}" type="presParOf" srcId="{583B6C73-C6F1-447E-9587-8E79C91501D1}" destId="{709B1BE3-8042-4518-9F6A-746193129D12}" srcOrd="1" destOrd="0" presId="urn:microsoft.com/office/officeart/2005/8/layout/hierarchy2"/>
    <dgm:cxn modelId="{2651FF95-DE15-4AA5-88FB-6513FA52D259}" type="presParOf" srcId="{709B1BE3-8042-4518-9F6A-746193129D12}" destId="{C1343A24-D7D5-4FE4-BD52-F6601907DA21}" srcOrd="0" destOrd="0" presId="urn:microsoft.com/office/officeart/2005/8/layout/hierarchy2"/>
    <dgm:cxn modelId="{CA9CFD58-7FA6-4F5C-A49E-23C20CC752DE}" type="presParOf" srcId="{C1343A24-D7D5-4FE4-BD52-F6601907DA21}" destId="{31C19187-145E-46A2-BD0C-2D5E89391DB5}" srcOrd="0" destOrd="0" presId="urn:microsoft.com/office/officeart/2005/8/layout/hierarchy2"/>
    <dgm:cxn modelId="{330C4425-6386-467B-A494-4E18A9145940}" type="presParOf" srcId="{709B1BE3-8042-4518-9F6A-746193129D12}" destId="{67272E06-413B-490F-BCC3-06DA3676B2BE}" srcOrd="1" destOrd="0" presId="urn:microsoft.com/office/officeart/2005/8/layout/hierarchy2"/>
    <dgm:cxn modelId="{C0B00E7C-EE86-4B15-AE9C-0C9D61F71511}" type="presParOf" srcId="{67272E06-413B-490F-BCC3-06DA3676B2BE}" destId="{1F3AF3B3-B918-4C5F-B2DA-269464085754}" srcOrd="0" destOrd="0" presId="urn:microsoft.com/office/officeart/2005/8/layout/hierarchy2"/>
    <dgm:cxn modelId="{B02D014D-0774-420A-B986-71A5DBC518F5}" type="presParOf" srcId="{67272E06-413B-490F-BCC3-06DA3676B2BE}" destId="{43489139-8D20-420D-A4D7-5FFFCD237ACD}" srcOrd="1" destOrd="0" presId="urn:microsoft.com/office/officeart/2005/8/layout/hierarchy2"/>
    <dgm:cxn modelId="{D4324FA4-5B3F-46F3-927C-C382C7DFE0BA}" type="presParOf" srcId="{709B1BE3-8042-4518-9F6A-746193129D12}" destId="{B623A27D-ADA8-49B0-85FE-35DD0C2F0152}" srcOrd="2" destOrd="0" presId="urn:microsoft.com/office/officeart/2005/8/layout/hierarchy2"/>
    <dgm:cxn modelId="{09C6D5E8-0778-47E1-B1B8-4CAD4D8EC3C3}" type="presParOf" srcId="{B623A27D-ADA8-49B0-85FE-35DD0C2F0152}" destId="{5FE99D5D-F925-44DD-BA31-4E3193F03DCD}" srcOrd="0" destOrd="0" presId="urn:microsoft.com/office/officeart/2005/8/layout/hierarchy2"/>
    <dgm:cxn modelId="{F5992419-4182-4D6B-BB82-6E332B7D4C9B}" type="presParOf" srcId="{709B1BE3-8042-4518-9F6A-746193129D12}" destId="{80887339-8201-4B1D-9808-C2FFD8355510}" srcOrd="3" destOrd="0" presId="urn:microsoft.com/office/officeart/2005/8/layout/hierarchy2"/>
    <dgm:cxn modelId="{CAA6ACB5-5274-4114-B49E-17DCB6E47890}" type="presParOf" srcId="{80887339-8201-4B1D-9808-C2FFD8355510}" destId="{FEE88772-C870-483F-8907-AE8D0DA69162}" srcOrd="0" destOrd="0" presId="urn:microsoft.com/office/officeart/2005/8/layout/hierarchy2"/>
    <dgm:cxn modelId="{3E4EBB4F-AC73-4D2A-8687-8C677719229A}" type="presParOf" srcId="{80887339-8201-4B1D-9808-C2FFD8355510}" destId="{A12178B6-FF8A-4ABC-AA61-4C99AF0E558F}" srcOrd="1" destOrd="0" presId="urn:microsoft.com/office/officeart/2005/8/layout/hierarchy2"/>
    <dgm:cxn modelId="{8F81F315-0B32-49A3-B822-BA9E4910CC1F}" type="presParOf" srcId="{709B1BE3-8042-4518-9F6A-746193129D12}" destId="{A18591A5-9035-49D5-BE39-7DD5F4C1FB25}" srcOrd="4" destOrd="0" presId="urn:microsoft.com/office/officeart/2005/8/layout/hierarchy2"/>
    <dgm:cxn modelId="{E4341337-5C55-467E-801A-2BA182456B5C}" type="presParOf" srcId="{A18591A5-9035-49D5-BE39-7DD5F4C1FB25}" destId="{7D8168D6-A578-4AF6-8E91-7CE8706C707E}" srcOrd="0" destOrd="0" presId="urn:microsoft.com/office/officeart/2005/8/layout/hierarchy2"/>
    <dgm:cxn modelId="{3E34C1AE-E241-4295-B31D-E7B9DA72193B}" type="presParOf" srcId="{709B1BE3-8042-4518-9F6A-746193129D12}" destId="{28F5B16A-DB4B-48BE-94ED-956AB6A19EC4}" srcOrd="5" destOrd="0" presId="urn:microsoft.com/office/officeart/2005/8/layout/hierarchy2"/>
    <dgm:cxn modelId="{2DE25946-0F61-443E-92A4-B2D229076D28}" type="presParOf" srcId="{28F5B16A-DB4B-48BE-94ED-956AB6A19EC4}" destId="{D3AFE5E7-196A-4DB2-9885-1101322E1F9D}" srcOrd="0" destOrd="0" presId="urn:microsoft.com/office/officeart/2005/8/layout/hierarchy2"/>
    <dgm:cxn modelId="{367A6242-FB2A-44B0-A5C7-81A15FBF7B81}" type="presParOf" srcId="{28F5B16A-DB4B-48BE-94ED-956AB6A19EC4}" destId="{1CC531AB-8F7D-4856-B1F3-55A1C8D7740E}" srcOrd="1" destOrd="0" presId="urn:microsoft.com/office/officeart/2005/8/layout/hierarchy2"/>
    <dgm:cxn modelId="{D786A593-8027-458E-B8FE-8937B1ACF53B}" type="presParOf" srcId="{709B1BE3-8042-4518-9F6A-746193129D12}" destId="{91756879-9F80-48F0-9B57-67B2DCC1525D}" srcOrd="6" destOrd="0" presId="urn:microsoft.com/office/officeart/2005/8/layout/hierarchy2"/>
    <dgm:cxn modelId="{C4AED31C-5DCE-41B9-BA5E-18CA47932341}" type="presParOf" srcId="{91756879-9F80-48F0-9B57-67B2DCC1525D}" destId="{7A24E66D-39CB-43A0-AD57-0C5DF1D70EEB}" srcOrd="0" destOrd="0" presId="urn:microsoft.com/office/officeart/2005/8/layout/hierarchy2"/>
    <dgm:cxn modelId="{E50C41DE-5A62-42DA-978D-C5D15A6132EF}" type="presParOf" srcId="{709B1BE3-8042-4518-9F6A-746193129D12}" destId="{8AA9536C-E50E-4585-BF34-BB53833D3536}" srcOrd="7" destOrd="0" presId="urn:microsoft.com/office/officeart/2005/8/layout/hierarchy2"/>
    <dgm:cxn modelId="{30DEF547-01AF-4423-80E1-1442401C52F9}" type="presParOf" srcId="{8AA9536C-E50E-4585-BF34-BB53833D3536}" destId="{F61A785C-1FBD-48AB-9967-FDEAAB15D226}" srcOrd="0" destOrd="0" presId="urn:microsoft.com/office/officeart/2005/8/layout/hierarchy2"/>
    <dgm:cxn modelId="{9D62D80A-0F35-4689-9C16-54A1EC6D618F}" type="presParOf" srcId="{8AA9536C-E50E-4585-BF34-BB53833D3536}" destId="{2128B0ED-42F5-4A0D-9B06-1F676B6BAEDA}" srcOrd="1" destOrd="0" presId="urn:microsoft.com/office/officeart/2005/8/layout/hierarchy2"/>
    <dgm:cxn modelId="{258858A9-EE4A-4CA5-9667-874F65542706}" type="presParOf" srcId="{2128B0ED-42F5-4A0D-9B06-1F676B6BAEDA}" destId="{E7177AC7-A260-4E3F-A194-B302D32D5180}" srcOrd="0" destOrd="0" presId="urn:microsoft.com/office/officeart/2005/8/layout/hierarchy2"/>
    <dgm:cxn modelId="{29A5E168-74D2-41C0-A366-8A8C62B2AD92}" type="presParOf" srcId="{E7177AC7-A260-4E3F-A194-B302D32D5180}" destId="{AF74426B-8FE0-4C14-998C-850701DA54D9}" srcOrd="0" destOrd="0" presId="urn:microsoft.com/office/officeart/2005/8/layout/hierarchy2"/>
    <dgm:cxn modelId="{DD687DA8-EF06-436D-AB21-4478F0283FC7}" type="presParOf" srcId="{2128B0ED-42F5-4A0D-9B06-1F676B6BAEDA}" destId="{9899B09B-E21A-4385-90E8-B99207EFBF8C}" srcOrd="1" destOrd="0" presId="urn:microsoft.com/office/officeart/2005/8/layout/hierarchy2"/>
    <dgm:cxn modelId="{34B161F4-6217-47A7-8CCA-3B206B087FCB}" type="presParOf" srcId="{9899B09B-E21A-4385-90E8-B99207EFBF8C}" destId="{B0DFFF08-4DD9-43FF-809C-9F86A77A8F72}" srcOrd="0" destOrd="0" presId="urn:microsoft.com/office/officeart/2005/8/layout/hierarchy2"/>
    <dgm:cxn modelId="{8AAAC563-CB35-4AC5-B5F6-21401CBA4B59}" type="presParOf" srcId="{9899B09B-E21A-4385-90E8-B99207EFBF8C}" destId="{C436C379-B19B-497D-B06E-82C039996892}" srcOrd="1" destOrd="0" presId="urn:microsoft.com/office/officeart/2005/8/layout/hierarchy2"/>
    <dgm:cxn modelId="{CE7870E6-A20A-4630-8000-E4D3DC144DAD}" type="presParOf" srcId="{C436C379-B19B-497D-B06E-82C039996892}" destId="{E664CFCD-0FF1-4ECA-BD72-D946CEDF994B}" srcOrd="0" destOrd="0" presId="urn:microsoft.com/office/officeart/2005/8/layout/hierarchy2"/>
    <dgm:cxn modelId="{DCB49CDE-05EB-4516-A96E-8DA06A06B41A}" type="presParOf" srcId="{E664CFCD-0FF1-4ECA-BD72-D946CEDF994B}" destId="{4FEB4F8D-6BB6-414E-97BA-D598878CC4D1}" srcOrd="0" destOrd="0" presId="urn:microsoft.com/office/officeart/2005/8/layout/hierarchy2"/>
    <dgm:cxn modelId="{D2007157-2857-4E3E-B37F-F8E41593A919}" type="presParOf" srcId="{C436C379-B19B-497D-B06E-82C039996892}" destId="{3ED2A134-2185-4AD8-AA9F-7A4FB84B05CC}" srcOrd="1" destOrd="0" presId="urn:microsoft.com/office/officeart/2005/8/layout/hierarchy2"/>
    <dgm:cxn modelId="{2233399D-A1A9-4345-BEC1-64EA2044D27B}" type="presParOf" srcId="{3ED2A134-2185-4AD8-AA9F-7A4FB84B05CC}" destId="{05B95D76-CA43-45FA-9154-C1D324FD8D3B}" srcOrd="0" destOrd="0" presId="urn:microsoft.com/office/officeart/2005/8/layout/hierarchy2"/>
    <dgm:cxn modelId="{89EBDEB9-83B6-463D-8485-46A0975C269A}" type="presParOf" srcId="{3ED2A134-2185-4AD8-AA9F-7A4FB84B05CC}" destId="{39C12315-38F2-457A-864F-A20426A4EEFC}" srcOrd="1" destOrd="0" presId="urn:microsoft.com/office/officeart/2005/8/layout/hierarchy2"/>
    <dgm:cxn modelId="{42752510-000B-41E1-B956-CFFB0AB8A48D}" type="presParOf" srcId="{C436C379-B19B-497D-B06E-82C039996892}" destId="{FDCBF7FB-FD6E-4A1D-A101-8BAF3606B66F}" srcOrd="2" destOrd="0" presId="urn:microsoft.com/office/officeart/2005/8/layout/hierarchy2"/>
    <dgm:cxn modelId="{6E5AA3E1-7D86-4CCC-A0F9-BA144FE28EDA}" type="presParOf" srcId="{FDCBF7FB-FD6E-4A1D-A101-8BAF3606B66F}" destId="{E16100B3-2069-4FF6-A4CC-429ABBD45757}" srcOrd="0" destOrd="0" presId="urn:microsoft.com/office/officeart/2005/8/layout/hierarchy2"/>
    <dgm:cxn modelId="{AA8B5AB8-3E0C-4A16-AD28-808111D7E0AC}" type="presParOf" srcId="{C436C379-B19B-497D-B06E-82C039996892}" destId="{F07BE64F-6D7D-4FAD-920B-6A13A31DA2EC}" srcOrd="3" destOrd="0" presId="urn:microsoft.com/office/officeart/2005/8/layout/hierarchy2"/>
    <dgm:cxn modelId="{BDB2C910-ADF9-4300-9BBA-930A9FDFBB7E}" type="presParOf" srcId="{F07BE64F-6D7D-4FAD-920B-6A13A31DA2EC}" destId="{B2555F76-8ED2-450C-8613-AA125B6AE30A}" srcOrd="0" destOrd="0" presId="urn:microsoft.com/office/officeart/2005/8/layout/hierarchy2"/>
    <dgm:cxn modelId="{2A90DBA2-12F8-4EE7-BCE6-0ADB57AE5CAE}" type="presParOf" srcId="{F07BE64F-6D7D-4FAD-920B-6A13A31DA2EC}" destId="{790D6650-621F-4B28-8744-19201B66ED15}" srcOrd="1" destOrd="0" presId="urn:microsoft.com/office/officeart/2005/8/layout/hierarchy2"/>
    <dgm:cxn modelId="{7D241022-86ED-4F48-A4C7-F7E6298491B0}" type="presParOf" srcId="{2128B0ED-42F5-4A0D-9B06-1F676B6BAEDA}" destId="{B01CC66B-93D9-40DB-84E9-2CC4B7702A68}" srcOrd="2" destOrd="0" presId="urn:microsoft.com/office/officeart/2005/8/layout/hierarchy2"/>
    <dgm:cxn modelId="{D69DA76C-45D1-4162-A54F-A4170D1E325C}" type="presParOf" srcId="{B01CC66B-93D9-40DB-84E9-2CC4B7702A68}" destId="{D57324F6-2498-44E7-BBC1-0177CC4A837E}" srcOrd="0" destOrd="0" presId="urn:microsoft.com/office/officeart/2005/8/layout/hierarchy2"/>
    <dgm:cxn modelId="{8722F189-AE20-423F-BB24-8D604281F533}" type="presParOf" srcId="{2128B0ED-42F5-4A0D-9B06-1F676B6BAEDA}" destId="{6DC5C295-998B-4D1D-9BD3-997F4B5CD19C}" srcOrd="3" destOrd="0" presId="urn:microsoft.com/office/officeart/2005/8/layout/hierarchy2"/>
    <dgm:cxn modelId="{C67AE77F-CCB3-41A0-B3E6-4B06C114FB1D}" type="presParOf" srcId="{6DC5C295-998B-4D1D-9BD3-997F4B5CD19C}" destId="{69D02D24-E5AF-4741-B640-116D3BAF052F}" srcOrd="0" destOrd="0" presId="urn:microsoft.com/office/officeart/2005/8/layout/hierarchy2"/>
    <dgm:cxn modelId="{9052F7DB-8484-47E5-8DBC-86F24B62A1A3}" type="presParOf" srcId="{6DC5C295-998B-4D1D-9BD3-997F4B5CD19C}" destId="{2842EE81-B9DE-4437-9751-4571CEAC5FD7}" srcOrd="1" destOrd="0" presId="urn:microsoft.com/office/officeart/2005/8/layout/hierarchy2"/>
    <dgm:cxn modelId="{E6CE2FC9-155C-4A22-82F4-B64321B597B7}" type="presParOf" srcId="{2842EE81-B9DE-4437-9751-4571CEAC5FD7}" destId="{420F5DF5-817E-4FD6-B1EE-CA883CA7F742}" srcOrd="0" destOrd="0" presId="urn:microsoft.com/office/officeart/2005/8/layout/hierarchy2"/>
    <dgm:cxn modelId="{A1F7AEFC-9070-475D-9E7A-C100A37D9814}" type="presParOf" srcId="{420F5DF5-817E-4FD6-B1EE-CA883CA7F742}" destId="{CEAEF2A1-5CAF-4C39-A6C1-F221881CE08E}" srcOrd="0" destOrd="0" presId="urn:microsoft.com/office/officeart/2005/8/layout/hierarchy2"/>
    <dgm:cxn modelId="{DBF796B7-2CDF-408A-863D-736C1FEA9DC3}" type="presParOf" srcId="{2842EE81-B9DE-4437-9751-4571CEAC5FD7}" destId="{1671FDC2-4B2F-4DA8-8DF3-2955ACBF1F7A}" srcOrd="1" destOrd="0" presId="urn:microsoft.com/office/officeart/2005/8/layout/hierarchy2"/>
    <dgm:cxn modelId="{392DA032-5EE1-48C5-935F-A7FE966D9BB0}" type="presParOf" srcId="{1671FDC2-4B2F-4DA8-8DF3-2955ACBF1F7A}" destId="{197182A2-C2EA-4B67-9290-DAE5338DFD4E}" srcOrd="0" destOrd="0" presId="urn:microsoft.com/office/officeart/2005/8/layout/hierarchy2"/>
    <dgm:cxn modelId="{38048D4C-28CE-4948-A05F-FC2CCFE3E463}" type="presParOf" srcId="{1671FDC2-4B2F-4DA8-8DF3-2955ACBF1F7A}" destId="{ECA914D7-84E6-4AE2-A978-6F2B6AD7B75E}" srcOrd="1" destOrd="0" presId="urn:microsoft.com/office/officeart/2005/8/layout/hierarchy2"/>
    <dgm:cxn modelId="{8BB2CF73-72AD-4133-9BBB-7DCAFF41BBF0}" type="presParOf" srcId="{2842EE81-B9DE-4437-9751-4571CEAC5FD7}" destId="{DA833E9D-728C-43F6-9F12-B008B7C936B4}" srcOrd="2" destOrd="0" presId="urn:microsoft.com/office/officeart/2005/8/layout/hierarchy2"/>
    <dgm:cxn modelId="{00EF72C8-8A7D-4C64-B703-033BE8EA5970}" type="presParOf" srcId="{DA833E9D-728C-43F6-9F12-B008B7C936B4}" destId="{B1FA7814-D923-4F94-A0B3-F6221D08D579}" srcOrd="0" destOrd="0" presId="urn:microsoft.com/office/officeart/2005/8/layout/hierarchy2"/>
    <dgm:cxn modelId="{D7B2CE5C-ABE9-4755-A9E7-C6ABB7ACCDD2}" type="presParOf" srcId="{2842EE81-B9DE-4437-9751-4571CEAC5FD7}" destId="{F94C9E11-AEB6-4DDA-9BCC-81297315050C}" srcOrd="3" destOrd="0" presId="urn:microsoft.com/office/officeart/2005/8/layout/hierarchy2"/>
    <dgm:cxn modelId="{6814C3B7-C3A7-498F-B016-312074D324F5}" type="presParOf" srcId="{F94C9E11-AEB6-4DDA-9BCC-81297315050C}" destId="{CC020026-8D51-44C6-97B9-50AD6BA9BF53}" srcOrd="0" destOrd="0" presId="urn:microsoft.com/office/officeart/2005/8/layout/hierarchy2"/>
    <dgm:cxn modelId="{774BA6E3-5897-49A9-84A6-7306372C5B1C}" type="presParOf" srcId="{F94C9E11-AEB6-4DDA-9BCC-81297315050C}" destId="{0BD01240-933E-4D44-81FC-B80B3B499DF7}"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8C2B2D-4F09-EF4F-B094-62DC5F841705}">
      <dsp:nvSpPr>
        <dsp:cNvPr id="0" name=""/>
        <dsp:cNvSpPr/>
      </dsp:nvSpPr>
      <dsp:spPr>
        <a:xfrm>
          <a:off x="0" y="0"/>
          <a:ext cx="7694675" cy="794744"/>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Randomize electricity subsidies</a:t>
          </a:r>
        </a:p>
      </dsp:txBody>
      <dsp:txXfrm>
        <a:off x="23277" y="23277"/>
        <a:ext cx="6744099" cy="748190"/>
      </dsp:txXfrm>
    </dsp:sp>
    <dsp:sp modelId="{33E768C5-BB5D-024A-ADD9-E1CA169FCA3E}">
      <dsp:nvSpPr>
        <dsp:cNvPr id="0" name=""/>
        <dsp:cNvSpPr/>
      </dsp:nvSpPr>
      <dsp:spPr>
        <a:xfrm>
          <a:off x="574602" y="905125"/>
          <a:ext cx="7694675" cy="79474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Randomize guides to setting up the problem</a:t>
          </a:r>
        </a:p>
      </dsp:txBody>
      <dsp:txXfrm>
        <a:off x="597879" y="928402"/>
        <a:ext cx="6556935" cy="748190"/>
      </dsp:txXfrm>
    </dsp:sp>
    <dsp:sp modelId="{5789E12B-78C3-A944-A382-7359F88F6AFA}">
      <dsp:nvSpPr>
        <dsp:cNvPr id="0" name=""/>
        <dsp:cNvSpPr/>
      </dsp:nvSpPr>
      <dsp:spPr>
        <a:xfrm>
          <a:off x="1149204" y="1810250"/>
          <a:ext cx="7694675" cy="794744"/>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Elicit electricity cost beliefs + vary accuracy incentives</a:t>
          </a:r>
        </a:p>
      </dsp:txBody>
      <dsp:txXfrm>
        <a:off x="1172481" y="1833527"/>
        <a:ext cx="6556935" cy="748190"/>
      </dsp:txXfrm>
    </dsp:sp>
    <dsp:sp modelId="{35B087DD-6CA0-304E-81FE-1C755BF70DC7}">
      <dsp:nvSpPr>
        <dsp:cNvPr id="0" name=""/>
        <dsp:cNvSpPr/>
      </dsp:nvSpPr>
      <dsp:spPr>
        <a:xfrm>
          <a:off x="1723807" y="2715376"/>
          <a:ext cx="7694675" cy="794744"/>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Elicit willingness to pay</a:t>
          </a:r>
        </a:p>
      </dsp:txBody>
      <dsp:txXfrm>
        <a:off x="1747084" y="2738653"/>
        <a:ext cx="6556935" cy="748190"/>
      </dsp:txXfrm>
    </dsp:sp>
    <dsp:sp modelId="{1528F938-0E85-2543-A15A-3EF43E81E6E2}">
      <dsp:nvSpPr>
        <dsp:cNvPr id="0" name=""/>
        <dsp:cNvSpPr/>
      </dsp:nvSpPr>
      <dsp:spPr>
        <a:xfrm>
          <a:off x="2298409" y="3620501"/>
          <a:ext cx="7694675" cy="794744"/>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Randomize ownership and observe outcomes</a:t>
          </a:r>
        </a:p>
      </dsp:txBody>
      <dsp:txXfrm>
        <a:off x="2321686" y="3643778"/>
        <a:ext cx="6556935" cy="748190"/>
      </dsp:txXfrm>
    </dsp:sp>
    <dsp:sp modelId="{CB6A91CC-52F4-9244-A121-4B5D33FB22B1}">
      <dsp:nvSpPr>
        <dsp:cNvPr id="0" name=""/>
        <dsp:cNvSpPr/>
      </dsp:nvSpPr>
      <dsp:spPr>
        <a:xfrm>
          <a:off x="7178091" y="580604"/>
          <a:ext cx="516583" cy="516583"/>
        </a:xfrm>
        <a:prstGeom prst="downArrow">
          <a:avLst>
            <a:gd name="adj1" fmla="val 55000"/>
            <a:gd name="adj2" fmla="val 45000"/>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7294322" y="580604"/>
        <a:ext cx="284121" cy="388729"/>
      </dsp:txXfrm>
    </dsp:sp>
    <dsp:sp modelId="{7E908C83-4B2F-1C41-A323-B7378A6783F5}">
      <dsp:nvSpPr>
        <dsp:cNvPr id="0" name=""/>
        <dsp:cNvSpPr/>
      </dsp:nvSpPr>
      <dsp:spPr>
        <a:xfrm>
          <a:off x="7752694" y="1485730"/>
          <a:ext cx="516583" cy="516583"/>
        </a:xfrm>
        <a:prstGeom prst="downArrow">
          <a:avLst>
            <a:gd name="adj1" fmla="val 55000"/>
            <a:gd name="adj2" fmla="val 45000"/>
          </a:avLst>
        </a:prstGeom>
        <a:solidFill>
          <a:schemeClr val="accent3">
            <a:tint val="40000"/>
            <a:alpha val="90000"/>
            <a:hueOff val="0"/>
            <a:satOff val="0"/>
            <a:lumOff val="0"/>
            <a:alphaOff val="0"/>
          </a:schemeClr>
        </a:solidFill>
        <a:ln w="1905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7868925" y="1485730"/>
        <a:ext cx="284121" cy="388729"/>
      </dsp:txXfrm>
    </dsp:sp>
    <dsp:sp modelId="{9C929E67-0BA7-2048-BC15-B4FCFCF5665A}">
      <dsp:nvSpPr>
        <dsp:cNvPr id="0" name=""/>
        <dsp:cNvSpPr/>
      </dsp:nvSpPr>
      <dsp:spPr>
        <a:xfrm>
          <a:off x="8327296" y="2377609"/>
          <a:ext cx="516583" cy="516583"/>
        </a:xfrm>
        <a:prstGeom prst="downArrow">
          <a:avLst>
            <a:gd name="adj1" fmla="val 55000"/>
            <a:gd name="adj2" fmla="val 45000"/>
          </a:avLst>
        </a:prstGeom>
        <a:solidFill>
          <a:schemeClr val="accent4">
            <a:tint val="40000"/>
            <a:alpha val="90000"/>
            <a:hueOff val="0"/>
            <a:satOff val="0"/>
            <a:lumOff val="0"/>
            <a:alphaOff val="0"/>
          </a:schemeClr>
        </a:solidFill>
        <a:ln w="1905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8443527" y="2377609"/>
        <a:ext cx="284121" cy="388729"/>
      </dsp:txXfrm>
    </dsp:sp>
    <dsp:sp modelId="{8309DD9F-7BC4-B04D-A0BA-46D8187DC77B}">
      <dsp:nvSpPr>
        <dsp:cNvPr id="0" name=""/>
        <dsp:cNvSpPr/>
      </dsp:nvSpPr>
      <dsp:spPr>
        <a:xfrm>
          <a:off x="8901898" y="3291565"/>
          <a:ext cx="516583" cy="516583"/>
        </a:xfrm>
        <a:prstGeom prst="downArrow">
          <a:avLst>
            <a:gd name="adj1" fmla="val 55000"/>
            <a:gd name="adj2" fmla="val 45000"/>
          </a:avLst>
        </a:prstGeom>
        <a:solidFill>
          <a:schemeClr val="accent5">
            <a:tint val="40000"/>
            <a:alpha val="90000"/>
            <a:hueOff val="0"/>
            <a:satOff val="0"/>
            <a:lumOff val="0"/>
            <a:alphaOff val="0"/>
          </a:schemeClr>
        </a:solidFill>
        <a:ln w="1905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9018129" y="3291565"/>
        <a:ext cx="284121" cy="3887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0AF76D-3178-4051-919A-7DFEC1580B3E}">
      <dsp:nvSpPr>
        <dsp:cNvPr id="0" name=""/>
        <dsp:cNvSpPr/>
      </dsp:nvSpPr>
      <dsp:spPr>
        <a:xfrm>
          <a:off x="0" y="2768776"/>
          <a:ext cx="2772894" cy="929432"/>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Full sample</a:t>
          </a:r>
        </a:p>
        <a:p>
          <a:pPr marL="0" lvl="0" indent="0" algn="ctr" defTabSz="711200">
            <a:lnSpc>
              <a:spcPct val="90000"/>
            </a:lnSpc>
            <a:spcBef>
              <a:spcPct val="0"/>
            </a:spcBef>
            <a:spcAft>
              <a:spcPct val="35000"/>
            </a:spcAft>
            <a:buNone/>
          </a:pPr>
          <a:r>
            <a:rPr lang="en-US" sz="1600" kern="1200" dirty="0"/>
            <a:t>(2,000)</a:t>
          </a:r>
        </a:p>
      </dsp:txBody>
      <dsp:txXfrm>
        <a:off x="27222" y="2795998"/>
        <a:ext cx="2718450" cy="874988"/>
      </dsp:txXfrm>
    </dsp:sp>
    <dsp:sp modelId="{C1343A24-D7D5-4FE4-BD52-F6601907DA21}">
      <dsp:nvSpPr>
        <dsp:cNvPr id="0" name=""/>
        <dsp:cNvSpPr/>
      </dsp:nvSpPr>
      <dsp:spPr>
        <a:xfrm rot="16910364">
          <a:off x="2106015" y="2406306"/>
          <a:ext cx="1678041" cy="12029"/>
        </a:xfrm>
        <a:custGeom>
          <a:avLst/>
          <a:gdLst/>
          <a:ahLst/>
          <a:cxnLst/>
          <a:rect l="0" t="0" r="0" b="0"/>
          <a:pathLst>
            <a:path>
              <a:moveTo>
                <a:pt x="0" y="6014"/>
              </a:moveTo>
              <a:lnTo>
                <a:pt x="1678041" y="6014"/>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106015" y="1573300"/>
        <a:ext cx="1678041" cy="1678041"/>
      </dsp:txXfrm>
    </dsp:sp>
    <dsp:sp modelId="{1F3AF3B3-B918-4C5F-B2DA-269464085754}">
      <dsp:nvSpPr>
        <dsp:cNvPr id="0" name=""/>
        <dsp:cNvSpPr/>
      </dsp:nvSpPr>
      <dsp:spPr>
        <a:xfrm>
          <a:off x="3117177" y="1126432"/>
          <a:ext cx="2772894" cy="929432"/>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No information</a:t>
          </a:r>
        </a:p>
        <a:p>
          <a:pPr marL="0" lvl="0" indent="0" algn="ctr" defTabSz="711200">
            <a:lnSpc>
              <a:spcPct val="90000"/>
            </a:lnSpc>
            <a:spcBef>
              <a:spcPct val="0"/>
            </a:spcBef>
            <a:spcAft>
              <a:spcPct val="35000"/>
            </a:spcAft>
            <a:buNone/>
          </a:pPr>
          <a:r>
            <a:rPr lang="en-US" sz="1600" kern="1200" dirty="0"/>
            <a:t>(400)</a:t>
          </a:r>
        </a:p>
      </dsp:txBody>
      <dsp:txXfrm>
        <a:off x="3144399" y="1153654"/>
        <a:ext cx="2718450" cy="874988"/>
      </dsp:txXfrm>
    </dsp:sp>
    <dsp:sp modelId="{B623A27D-ADA8-49B0-85FE-35DD0C2F0152}">
      <dsp:nvSpPr>
        <dsp:cNvPr id="0" name=""/>
        <dsp:cNvSpPr/>
      </dsp:nvSpPr>
      <dsp:spPr>
        <a:xfrm rot="17894322">
          <a:off x="2584272" y="2912071"/>
          <a:ext cx="716031" cy="12029"/>
        </a:xfrm>
        <a:custGeom>
          <a:avLst/>
          <a:gdLst/>
          <a:ahLst/>
          <a:cxnLst/>
          <a:rect l="0" t="0" r="0" b="0"/>
          <a:pathLst>
            <a:path>
              <a:moveTo>
                <a:pt x="0" y="6014"/>
              </a:moveTo>
              <a:lnTo>
                <a:pt x="716031" y="6014"/>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584272" y="2560070"/>
        <a:ext cx="716031" cy="716031"/>
      </dsp:txXfrm>
    </dsp:sp>
    <dsp:sp modelId="{FEE88772-C870-483F-8907-AE8D0DA69162}">
      <dsp:nvSpPr>
        <dsp:cNvPr id="0" name=""/>
        <dsp:cNvSpPr/>
      </dsp:nvSpPr>
      <dsp:spPr>
        <a:xfrm>
          <a:off x="3111682" y="2137963"/>
          <a:ext cx="2772894" cy="929432"/>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Information</a:t>
          </a:r>
        </a:p>
        <a:p>
          <a:pPr marL="0" lvl="0" indent="0" algn="ctr" defTabSz="711200">
            <a:lnSpc>
              <a:spcPct val="90000"/>
            </a:lnSpc>
            <a:spcBef>
              <a:spcPct val="0"/>
            </a:spcBef>
            <a:spcAft>
              <a:spcPct val="35000"/>
            </a:spcAft>
            <a:buNone/>
          </a:pPr>
          <a:r>
            <a:rPr lang="en-US" sz="1600" kern="1200" dirty="0"/>
            <a:t>(400)</a:t>
          </a:r>
        </a:p>
      </dsp:txBody>
      <dsp:txXfrm>
        <a:off x="3138904" y="2165185"/>
        <a:ext cx="2718450" cy="874988"/>
      </dsp:txXfrm>
    </dsp:sp>
    <dsp:sp modelId="{A18591A5-9035-49D5-BE39-7DD5F4C1FB25}">
      <dsp:nvSpPr>
        <dsp:cNvPr id="0" name=""/>
        <dsp:cNvSpPr/>
      </dsp:nvSpPr>
      <dsp:spPr>
        <a:xfrm rot="2865890">
          <a:off x="2691393" y="3411547"/>
          <a:ext cx="497223" cy="12029"/>
        </a:xfrm>
        <a:custGeom>
          <a:avLst/>
          <a:gdLst/>
          <a:ahLst/>
          <a:cxnLst/>
          <a:rect l="0" t="0" r="0" b="0"/>
          <a:pathLst>
            <a:path>
              <a:moveTo>
                <a:pt x="0" y="6014"/>
              </a:moveTo>
              <a:lnTo>
                <a:pt x="497223" y="6014"/>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691393" y="3168950"/>
        <a:ext cx="497223" cy="497223"/>
      </dsp:txXfrm>
    </dsp:sp>
    <dsp:sp modelId="{D3AFE5E7-196A-4DB2-9885-1101322E1F9D}">
      <dsp:nvSpPr>
        <dsp:cNvPr id="0" name=""/>
        <dsp:cNvSpPr/>
      </dsp:nvSpPr>
      <dsp:spPr>
        <a:xfrm>
          <a:off x="3107116" y="3136916"/>
          <a:ext cx="2772894" cy="929432"/>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Information + </a:t>
          </a:r>
          <a:br>
            <a:rPr lang="en-US" sz="1600" kern="1200" dirty="0"/>
          </a:br>
          <a:r>
            <a:rPr lang="en-US" sz="1600" kern="1200" dirty="0"/>
            <a:t>Representation </a:t>
          </a:r>
        </a:p>
        <a:p>
          <a:pPr marL="0" lvl="0" indent="0" algn="ctr" defTabSz="711200">
            <a:lnSpc>
              <a:spcPct val="90000"/>
            </a:lnSpc>
            <a:spcBef>
              <a:spcPct val="0"/>
            </a:spcBef>
            <a:spcAft>
              <a:spcPct val="35000"/>
            </a:spcAft>
            <a:buNone/>
          </a:pPr>
          <a:r>
            <a:rPr lang="en-US" sz="1600" kern="1200" dirty="0"/>
            <a:t>(400)</a:t>
          </a:r>
        </a:p>
      </dsp:txBody>
      <dsp:txXfrm>
        <a:off x="3134338" y="3164138"/>
        <a:ext cx="2718450" cy="874988"/>
      </dsp:txXfrm>
    </dsp:sp>
    <dsp:sp modelId="{91756879-9F80-48F0-9B57-67B2DCC1525D}">
      <dsp:nvSpPr>
        <dsp:cNvPr id="0" name=""/>
        <dsp:cNvSpPr/>
      </dsp:nvSpPr>
      <dsp:spPr>
        <a:xfrm rot="4567425">
          <a:off x="2235968" y="3913184"/>
          <a:ext cx="1412640" cy="12029"/>
        </a:xfrm>
        <a:custGeom>
          <a:avLst/>
          <a:gdLst/>
          <a:ahLst/>
          <a:cxnLst/>
          <a:rect l="0" t="0" r="0" b="0"/>
          <a:pathLst>
            <a:path>
              <a:moveTo>
                <a:pt x="0" y="6014"/>
              </a:moveTo>
              <a:lnTo>
                <a:pt x="1412640" y="6014"/>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235968" y="3212878"/>
        <a:ext cx="1412640" cy="1412640"/>
      </dsp:txXfrm>
    </dsp:sp>
    <dsp:sp modelId="{F61A785C-1FBD-48AB-9967-FDEAAB15D226}">
      <dsp:nvSpPr>
        <dsp:cNvPr id="0" name=""/>
        <dsp:cNvSpPr/>
      </dsp:nvSpPr>
      <dsp:spPr>
        <a:xfrm>
          <a:off x="3111682" y="4140189"/>
          <a:ext cx="2772894" cy="929432"/>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Information + </a:t>
          </a:r>
          <a:br>
            <a:rPr lang="en-US" sz="1600" kern="1200" dirty="0"/>
          </a:br>
          <a:r>
            <a:rPr lang="en-US" sz="1600" kern="1200" dirty="0"/>
            <a:t>Practice problem</a:t>
          </a:r>
        </a:p>
        <a:p>
          <a:pPr marL="0" lvl="0" indent="0" algn="ctr" defTabSz="711200">
            <a:lnSpc>
              <a:spcPct val="90000"/>
            </a:lnSpc>
            <a:spcBef>
              <a:spcPct val="0"/>
            </a:spcBef>
            <a:spcAft>
              <a:spcPct val="35000"/>
            </a:spcAft>
            <a:buNone/>
          </a:pPr>
          <a:r>
            <a:rPr lang="en-US" sz="1600" kern="1200" dirty="0"/>
            <a:t>(800)</a:t>
          </a:r>
        </a:p>
      </dsp:txBody>
      <dsp:txXfrm>
        <a:off x="3138904" y="4167411"/>
        <a:ext cx="2718450" cy="8749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0AF76D-3178-4051-919A-7DFEC1580B3E}">
      <dsp:nvSpPr>
        <dsp:cNvPr id="0" name=""/>
        <dsp:cNvSpPr/>
      </dsp:nvSpPr>
      <dsp:spPr>
        <a:xfrm>
          <a:off x="0" y="2033530"/>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Full sample</a:t>
          </a:r>
        </a:p>
        <a:p>
          <a:pPr marL="0" lvl="0" indent="0" algn="ctr" defTabSz="711200">
            <a:lnSpc>
              <a:spcPct val="90000"/>
            </a:lnSpc>
            <a:spcBef>
              <a:spcPct val="0"/>
            </a:spcBef>
            <a:spcAft>
              <a:spcPct val="35000"/>
            </a:spcAft>
            <a:buNone/>
          </a:pPr>
          <a:r>
            <a:rPr lang="en-US" sz="1600" kern="1200" dirty="0"/>
            <a:t>(2,000)</a:t>
          </a:r>
        </a:p>
      </dsp:txBody>
      <dsp:txXfrm>
        <a:off x="26881" y="2060411"/>
        <a:ext cx="2684382" cy="864022"/>
      </dsp:txXfrm>
    </dsp:sp>
    <dsp:sp modelId="{C1343A24-D7D5-4FE4-BD52-F6601907DA21}">
      <dsp:nvSpPr>
        <dsp:cNvPr id="0" name=""/>
        <dsp:cNvSpPr/>
      </dsp:nvSpPr>
      <dsp:spPr>
        <a:xfrm rot="16776217">
          <a:off x="1887019" y="1479238"/>
          <a:ext cx="2043103" cy="11897"/>
        </a:xfrm>
        <a:custGeom>
          <a:avLst/>
          <a:gdLst/>
          <a:ahLst/>
          <a:cxnLst/>
          <a:rect l="0" t="0" r="0" b="0"/>
          <a:pathLst>
            <a:path>
              <a:moveTo>
                <a:pt x="0" y="5948"/>
              </a:moveTo>
              <a:lnTo>
                <a:pt x="2043103" y="594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887019" y="463635"/>
        <a:ext cx="2043103" cy="2043103"/>
      </dsp:txXfrm>
    </dsp:sp>
    <dsp:sp modelId="{1F3AF3B3-B918-4C5F-B2DA-269464085754}">
      <dsp:nvSpPr>
        <dsp:cNvPr id="0" name=""/>
        <dsp:cNvSpPr/>
      </dsp:nvSpPr>
      <dsp:spPr>
        <a:xfrm>
          <a:off x="3078997" y="19060"/>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No information</a:t>
          </a:r>
        </a:p>
        <a:p>
          <a:pPr marL="0" lvl="0" indent="0" algn="ctr" defTabSz="711200">
            <a:lnSpc>
              <a:spcPct val="90000"/>
            </a:lnSpc>
            <a:spcBef>
              <a:spcPct val="0"/>
            </a:spcBef>
            <a:spcAft>
              <a:spcPct val="35000"/>
            </a:spcAft>
            <a:buNone/>
          </a:pPr>
          <a:r>
            <a:rPr lang="en-US" sz="1600" kern="1200" dirty="0"/>
            <a:t>(400)</a:t>
          </a:r>
        </a:p>
      </dsp:txBody>
      <dsp:txXfrm>
        <a:off x="3105878" y="45941"/>
        <a:ext cx="2684382" cy="864022"/>
      </dsp:txXfrm>
    </dsp:sp>
    <dsp:sp modelId="{B623A27D-ADA8-49B0-85FE-35DD0C2F0152}">
      <dsp:nvSpPr>
        <dsp:cNvPr id="0" name=""/>
        <dsp:cNvSpPr/>
      </dsp:nvSpPr>
      <dsp:spPr>
        <a:xfrm rot="17293708">
          <a:off x="2363741" y="1968985"/>
          <a:ext cx="1089659" cy="11897"/>
        </a:xfrm>
        <a:custGeom>
          <a:avLst/>
          <a:gdLst/>
          <a:ahLst/>
          <a:cxnLst/>
          <a:rect l="0" t="0" r="0" b="0"/>
          <a:pathLst>
            <a:path>
              <a:moveTo>
                <a:pt x="0" y="5948"/>
              </a:moveTo>
              <a:lnTo>
                <a:pt x="1089659" y="594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363741" y="1430104"/>
        <a:ext cx="1089659" cy="1089659"/>
      </dsp:txXfrm>
    </dsp:sp>
    <dsp:sp modelId="{FEE88772-C870-483F-8907-AE8D0DA69162}">
      <dsp:nvSpPr>
        <dsp:cNvPr id="0" name=""/>
        <dsp:cNvSpPr/>
      </dsp:nvSpPr>
      <dsp:spPr>
        <a:xfrm>
          <a:off x="3078997" y="998553"/>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Information</a:t>
          </a:r>
        </a:p>
        <a:p>
          <a:pPr marL="0" lvl="0" indent="0" algn="ctr" defTabSz="711200">
            <a:lnSpc>
              <a:spcPct val="90000"/>
            </a:lnSpc>
            <a:spcBef>
              <a:spcPct val="0"/>
            </a:spcBef>
            <a:spcAft>
              <a:spcPct val="35000"/>
            </a:spcAft>
            <a:buNone/>
          </a:pPr>
          <a:r>
            <a:rPr lang="en-US" sz="1600" kern="1200" dirty="0"/>
            <a:t>(400)</a:t>
          </a:r>
        </a:p>
      </dsp:txBody>
      <dsp:txXfrm>
        <a:off x="3105878" y="1025434"/>
        <a:ext cx="2684382" cy="864022"/>
      </dsp:txXfrm>
    </dsp:sp>
    <dsp:sp modelId="{A18591A5-9035-49D5-BE39-7DD5F4C1FB25}">
      <dsp:nvSpPr>
        <dsp:cNvPr id="0" name=""/>
        <dsp:cNvSpPr/>
      </dsp:nvSpPr>
      <dsp:spPr>
        <a:xfrm rot="21045282">
          <a:off x="2735901" y="2458732"/>
          <a:ext cx="345339" cy="11897"/>
        </a:xfrm>
        <a:custGeom>
          <a:avLst/>
          <a:gdLst/>
          <a:ahLst/>
          <a:cxnLst/>
          <a:rect l="0" t="0" r="0" b="0"/>
          <a:pathLst>
            <a:path>
              <a:moveTo>
                <a:pt x="0" y="5948"/>
              </a:moveTo>
              <a:lnTo>
                <a:pt x="345339" y="594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735901" y="2292011"/>
        <a:ext cx="345339" cy="345339"/>
      </dsp:txXfrm>
    </dsp:sp>
    <dsp:sp modelId="{D3AFE5E7-196A-4DB2-9885-1101322E1F9D}">
      <dsp:nvSpPr>
        <dsp:cNvPr id="0" name=""/>
        <dsp:cNvSpPr/>
      </dsp:nvSpPr>
      <dsp:spPr>
        <a:xfrm>
          <a:off x="3078997" y="1978047"/>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Information + </a:t>
          </a:r>
          <a:br>
            <a:rPr lang="en-US" sz="1600" kern="1200" dirty="0"/>
          </a:br>
          <a:r>
            <a:rPr lang="en-US" sz="1600" kern="1200" dirty="0"/>
            <a:t>Representation </a:t>
          </a:r>
        </a:p>
        <a:p>
          <a:pPr marL="0" lvl="0" indent="0" algn="ctr" defTabSz="711200">
            <a:lnSpc>
              <a:spcPct val="90000"/>
            </a:lnSpc>
            <a:spcBef>
              <a:spcPct val="0"/>
            </a:spcBef>
            <a:spcAft>
              <a:spcPct val="35000"/>
            </a:spcAft>
            <a:buNone/>
          </a:pPr>
          <a:r>
            <a:rPr lang="en-US" sz="1600" kern="1200" dirty="0"/>
            <a:t>(400)</a:t>
          </a:r>
        </a:p>
      </dsp:txBody>
      <dsp:txXfrm>
        <a:off x="3105878" y="2004928"/>
        <a:ext cx="2684382" cy="864022"/>
      </dsp:txXfrm>
    </dsp:sp>
    <dsp:sp modelId="{91756879-9F80-48F0-9B57-67B2DCC1525D}">
      <dsp:nvSpPr>
        <dsp:cNvPr id="0" name=""/>
        <dsp:cNvSpPr/>
      </dsp:nvSpPr>
      <dsp:spPr>
        <a:xfrm rot="4552341">
          <a:off x="2210339" y="3163587"/>
          <a:ext cx="1396464" cy="11897"/>
        </a:xfrm>
        <a:custGeom>
          <a:avLst/>
          <a:gdLst/>
          <a:ahLst/>
          <a:cxnLst/>
          <a:rect l="0" t="0" r="0" b="0"/>
          <a:pathLst>
            <a:path>
              <a:moveTo>
                <a:pt x="0" y="5948"/>
              </a:moveTo>
              <a:lnTo>
                <a:pt x="1396464" y="594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210339" y="2471304"/>
        <a:ext cx="1396464" cy="1396464"/>
      </dsp:txXfrm>
    </dsp:sp>
    <dsp:sp modelId="{F61A785C-1FBD-48AB-9967-FDEAAB15D226}">
      <dsp:nvSpPr>
        <dsp:cNvPr id="0" name=""/>
        <dsp:cNvSpPr/>
      </dsp:nvSpPr>
      <dsp:spPr>
        <a:xfrm>
          <a:off x="3078997" y="3387757"/>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Information + </a:t>
          </a:r>
          <a:br>
            <a:rPr lang="en-US" sz="1600" kern="1200" dirty="0"/>
          </a:br>
          <a:r>
            <a:rPr lang="en-US" sz="1600" kern="1200" dirty="0"/>
            <a:t>Practice problem</a:t>
          </a:r>
        </a:p>
        <a:p>
          <a:pPr marL="0" lvl="0" indent="0" algn="ctr" defTabSz="711200">
            <a:lnSpc>
              <a:spcPct val="90000"/>
            </a:lnSpc>
            <a:spcBef>
              <a:spcPct val="0"/>
            </a:spcBef>
            <a:spcAft>
              <a:spcPct val="35000"/>
            </a:spcAft>
            <a:buNone/>
          </a:pPr>
          <a:r>
            <a:rPr lang="en-US" sz="1600" kern="1200" dirty="0"/>
            <a:t>(800)</a:t>
          </a:r>
        </a:p>
      </dsp:txBody>
      <dsp:txXfrm>
        <a:off x="3105878" y="3414638"/>
        <a:ext cx="2684382" cy="864022"/>
      </dsp:txXfrm>
    </dsp:sp>
    <dsp:sp modelId="{E7177AC7-A260-4E3F-A194-B302D32D5180}">
      <dsp:nvSpPr>
        <dsp:cNvPr id="0" name=""/>
        <dsp:cNvSpPr/>
      </dsp:nvSpPr>
      <dsp:spPr>
        <a:xfrm rot="17947211">
          <a:off x="5642856" y="3544112"/>
          <a:ext cx="679003" cy="11897"/>
        </a:xfrm>
        <a:custGeom>
          <a:avLst/>
          <a:gdLst/>
          <a:ahLst/>
          <a:cxnLst/>
          <a:rect l="0" t="0" r="0" b="0"/>
          <a:pathLst>
            <a:path>
              <a:moveTo>
                <a:pt x="0" y="5948"/>
              </a:moveTo>
              <a:lnTo>
                <a:pt x="679003" y="5948"/>
              </a:lnTo>
            </a:path>
          </a:pathLst>
        </a:cu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642856" y="3210559"/>
        <a:ext cx="679003" cy="679003"/>
      </dsp:txXfrm>
    </dsp:sp>
    <dsp:sp modelId="{B0DFFF08-4DD9-43FF-809C-9F86A77A8F72}">
      <dsp:nvSpPr>
        <dsp:cNvPr id="0" name=""/>
        <dsp:cNvSpPr/>
      </dsp:nvSpPr>
      <dsp:spPr>
        <a:xfrm>
          <a:off x="6147574" y="2794579"/>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Harmful practice problem</a:t>
          </a:r>
        </a:p>
        <a:p>
          <a:pPr marL="0" lvl="0" indent="0" algn="ctr" defTabSz="711200">
            <a:lnSpc>
              <a:spcPct val="90000"/>
            </a:lnSpc>
            <a:spcBef>
              <a:spcPct val="0"/>
            </a:spcBef>
            <a:spcAft>
              <a:spcPct val="35000"/>
            </a:spcAft>
            <a:buNone/>
          </a:pPr>
          <a:r>
            <a:rPr lang="en-US" sz="1600" kern="1200" dirty="0"/>
            <a:t>(400)</a:t>
          </a:r>
        </a:p>
      </dsp:txBody>
      <dsp:txXfrm>
        <a:off x="6174455" y="2821460"/>
        <a:ext cx="2684382" cy="864022"/>
      </dsp:txXfrm>
    </dsp:sp>
    <dsp:sp modelId="{E664CFCD-0FF1-4ECA-BD72-D946CEDF994B}">
      <dsp:nvSpPr>
        <dsp:cNvPr id="0" name=""/>
        <dsp:cNvSpPr/>
      </dsp:nvSpPr>
      <dsp:spPr>
        <a:xfrm rot="18275842">
          <a:off x="8758640" y="3005488"/>
          <a:ext cx="588060" cy="11897"/>
        </a:xfrm>
        <a:custGeom>
          <a:avLst/>
          <a:gdLst/>
          <a:ahLst/>
          <a:cxnLst/>
          <a:rect l="0" t="0" r="0" b="0"/>
          <a:pathLst>
            <a:path>
              <a:moveTo>
                <a:pt x="0" y="5948"/>
              </a:moveTo>
              <a:lnTo>
                <a:pt x="588060" y="5948"/>
              </a:lnTo>
            </a:path>
          </a:pathLst>
        </a:cu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758640" y="2717406"/>
        <a:ext cx="588060" cy="588060"/>
      </dsp:txXfrm>
    </dsp:sp>
    <dsp:sp modelId="{05B95D76-CA43-45FA-9154-C1D324FD8D3B}">
      <dsp:nvSpPr>
        <dsp:cNvPr id="0" name=""/>
        <dsp:cNvSpPr/>
      </dsp:nvSpPr>
      <dsp:spPr>
        <a:xfrm>
          <a:off x="9219623" y="2310510"/>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No prompt</a:t>
          </a:r>
        </a:p>
        <a:p>
          <a:pPr marL="0" lvl="0" indent="0" algn="ctr" defTabSz="711200">
            <a:lnSpc>
              <a:spcPct val="90000"/>
            </a:lnSpc>
            <a:spcBef>
              <a:spcPct val="0"/>
            </a:spcBef>
            <a:spcAft>
              <a:spcPct val="35000"/>
            </a:spcAft>
            <a:buNone/>
          </a:pPr>
          <a:r>
            <a:rPr lang="en-US" sz="1600" kern="1200" dirty="0"/>
            <a:t>(200)</a:t>
          </a:r>
        </a:p>
      </dsp:txBody>
      <dsp:txXfrm>
        <a:off x="9246504" y="2337391"/>
        <a:ext cx="2684382" cy="864022"/>
      </dsp:txXfrm>
    </dsp:sp>
    <dsp:sp modelId="{FDCBF7FB-FD6E-4A1D-A101-8BAF3606B66F}">
      <dsp:nvSpPr>
        <dsp:cNvPr id="0" name=""/>
        <dsp:cNvSpPr/>
      </dsp:nvSpPr>
      <dsp:spPr>
        <a:xfrm rot="3361257">
          <a:off x="8753949" y="3495235"/>
          <a:ext cx="597442" cy="11897"/>
        </a:xfrm>
        <a:custGeom>
          <a:avLst/>
          <a:gdLst/>
          <a:ahLst/>
          <a:cxnLst/>
          <a:rect l="0" t="0" r="0" b="0"/>
          <a:pathLst>
            <a:path>
              <a:moveTo>
                <a:pt x="0" y="5948"/>
              </a:moveTo>
              <a:lnTo>
                <a:pt x="597442" y="5948"/>
              </a:lnTo>
            </a:path>
          </a:pathLst>
        </a:cu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753949" y="3202463"/>
        <a:ext cx="597442" cy="597442"/>
      </dsp:txXfrm>
    </dsp:sp>
    <dsp:sp modelId="{B2555F76-8ED2-450C-8613-AA125B6AE30A}">
      <dsp:nvSpPr>
        <dsp:cNvPr id="0" name=""/>
        <dsp:cNvSpPr/>
      </dsp:nvSpPr>
      <dsp:spPr>
        <a:xfrm>
          <a:off x="9219623" y="3290004"/>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Prompt</a:t>
          </a:r>
        </a:p>
        <a:p>
          <a:pPr marL="0" lvl="0" indent="0" algn="ctr" defTabSz="711200">
            <a:lnSpc>
              <a:spcPct val="90000"/>
            </a:lnSpc>
            <a:spcBef>
              <a:spcPct val="0"/>
            </a:spcBef>
            <a:spcAft>
              <a:spcPct val="35000"/>
            </a:spcAft>
            <a:buNone/>
          </a:pPr>
          <a:r>
            <a:rPr lang="en-US" sz="1600" kern="1200" dirty="0"/>
            <a:t>(200)</a:t>
          </a:r>
        </a:p>
      </dsp:txBody>
      <dsp:txXfrm>
        <a:off x="9246504" y="3316885"/>
        <a:ext cx="2684382" cy="864022"/>
      </dsp:txXfrm>
    </dsp:sp>
    <dsp:sp modelId="{B01CC66B-93D9-40DB-84E9-2CC4B7702A68}">
      <dsp:nvSpPr>
        <dsp:cNvPr id="0" name=""/>
        <dsp:cNvSpPr/>
      </dsp:nvSpPr>
      <dsp:spPr>
        <a:xfrm rot="4590354">
          <a:off x="5276488" y="4526444"/>
          <a:ext cx="1410423" cy="11897"/>
        </a:xfrm>
        <a:custGeom>
          <a:avLst/>
          <a:gdLst/>
          <a:ahLst/>
          <a:cxnLst/>
          <a:rect l="0" t="0" r="0" b="0"/>
          <a:pathLst>
            <a:path>
              <a:moveTo>
                <a:pt x="0" y="5948"/>
              </a:moveTo>
              <a:lnTo>
                <a:pt x="1410423" y="5948"/>
              </a:lnTo>
            </a:path>
          </a:pathLst>
        </a:cu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276488" y="3827181"/>
        <a:ext cx="1410423" cy="1410423"/>
      </dsp:txXfrm>
    </dsp:sp>
    <dsp:sp modelId="{69D02D24-E5AF-4741-B640-116D3BAF052F}">
      <dsp:nvSpPr>
        <dsp:cNvPr id="0" name=""/>
        <dsp:cNvSpPr/>
      </dsp:nvSpPr>
      <dsp:spPr>
        <a:xfrm>
          <a:off x="6146257" y="4759244"/>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Helpful practice problem</a:t>
          </a:r>
        </a:p>
        <a:p>
          <a:pPr marL="0" lvl="0" indent="0" algn="ctr" defTabSz="711200">
            <a:lnSpc>
              <a:spcPct val="90000"/>
            </a:lnSpc>
            <a:spcBef>
              <a:spcPct val="0"/>
            </a:spcBef>
            <a:spcAft>
              <a:spcPct val="35000"/>
            </a:spcAft>
            <a:buNone/>
          </a:pPr>
          <a:r>
            <a:rPr lang="en-US" sz="1600" kern="1200" dirty="0"/>
            <a:t>(400)</a:t>
          </a:r>
        </a:p>
      </dsp:txBody>
      <dsp:txXfrm>
        <a:off x="6173138" y="4786125"/>
        <a:ext cx="2684382" cy="864022"/>
      </dsp:txXfrm>
    </dsp:sp>
    <dsp:sp modelId="{420F5DF5-817E-4FD6-B1EE-CA883CA7F742}">
      <dsp:nvSpPr>
        <dsp:cNvPr id="0" name=""/>
        <dsp:cNvSpPr/>
      </dsp:nvSpPr>
      <dsp:spPr>
        <a:xfrm rot="18263446">
          <a:off x="8755270" y="4967314"/>
          <a:ext cx="593485" cy="11897"/>
        </a:xfrm>
        <a:custGeom>
          <a:avLst/>
          <a:gdLst/>
          <a:ahLst/>
          <a:cxnLst/>
          <a:rect l="0" t="0" r="0" b="0"/>
          <a:pathLst>
            <a:path>
              <a:moveTo>
                <a:pt x="0" y="5948"/>
              </a:moveTo>
              <a:lnTo>
                <a:pt x="593485" y="5948"/>
              </a:lnTo>
            </a:path>
          </a:pathLst>
        </a:cu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755270" y="4676520"/>
        <a:ext cx="593485" cy="593485"/>
      </dsp:txXfrm>
    </dsp:sp>
    <dsp:sp modelId="{197182A2-C2EA-4B67-9290-DAE5338DFD4E}">
      <dsp:nvSpPr>
        <dsp:cNvPr id="0" name=""/>
        <dsp:cNvSpPr/>
      </dsp:nvSpPr>
      <dsp:spPr>
        <a:xfrm>
          <a:off x="9219623" y="4269497"/>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No prompt</a:t>
          </a:r>
        </a:p>
        <a:p>
          <a:pPr marL="0" lvl="0" indent="0" algn="ctr" defTabSz="711200">
            <a:lnSpc>
              <a:spcPct val="90000"/>
            </a:lnSpc>
            <a:spcBef>
              <a:spcPct val="0"/>
            </a:spcBef>
            <a:spcAft>
              <a:spcPct val="35000"/>
            </a:spcAft>
            <a:buNone/>
          </a:pPr>
          <a:r>
            <a:rPr lang="en-US" sz="1600" kern="1200" dirty="0"/>
            <a:t>(200)</a:t>
          </a:r>
        </a:p>
      </dsp:txBody>
      <dsp:txXfrm>
        <a:off x="9246504" y="4296378"/>
        <a:ext cx="2684382" cy="864022"/>
      </dsp:txXfrm>
    </dsp:sp>
    <dsp:sp modelId="{DA833E9D-728C-43F6-9F12-B008B7C936B4}">
      <dsp:nvSpPr>
        <dsp:cNvPr id="0" name=""/>
        <dsp:cNvSpPr/>
      </dsp:nvSpPr>
      <dsp:spPr>
        <a:xfrm rot="3336554">
          <a:off x="8755270" y="5457061"/>
          <a:ext cx="593485" cy="11897"/>
        </a:xfrm>
        <a:custGeom>
          <a:avLst/>
          <a:gdLst/>
          <a:ahLst/>
          <a:cxnLst/>
          <a:rect l="0" t="0" r="0" b="0"/>
          <a:pathLst>
            <a:path>
              <a:moveTo>
                <a:pt x="0" y="5948"/>
              </a:moveTo>
              <a:lnTo>
                <a:pt x="593485" y="5948"/>
              </a:lnTo>
            </a:path>
          </a:pathLst>
        </a:cu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755270" y="5166267"/>
        <a:ext cx="593485" cy="593485"/>
      </dsp:txXfrm>
    </dsp:sp>
    <dsp:sp modelId="{CC020026-8D51-44C6-97B9-50AD6BA9BF53}">
      <dsp:nvSpPr>
        <dsp:cNvPr id="0" name=""/>
        <dsp:cNvSpPr/>
      </dsp:nvSpPr>
      <dsp:spPr>
        <a:xfrm>
          <a:off x="9219623" y="5248991"/>
          <a:ext cx="2738144" cy="917784"/>
        </a:xfrm>
        <a:prstGeom prst="roundRect">
          <a:avLst>
            <a:gd name="adj" fmla="val 10000"/>
          </a:avLst>
        </a:prstGeom>
        <a:solidFill>
          <a:schemeClr val="tx1">
            <a:lumMod val="65000"/>
            <a:lumOff val="3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Prompt</a:t>
          </a:r>
        </a:p>
        <a:p>
          <a:pPr marL="0" lvl="0" indent="0" algn="ctr" defTabSz="711200">
            <a:lnSpc>
              <a:spcPct val="90000"/>
            </a:lnSpc>
            <a:spcBef>
              <a:spcPct val="0"/>
            </a:spcBef>
            <a:spcAft>
              <a:spcPct val="35000"/>
            </a:spcAft>
            <a:buNone/>
          </a:pPr>
          <a:r>
            <a:rPr lang="en-US" sz="1600" kern="1200" dirty="0"/>
            <a:t>(200)</a:t>
          </a:r>
        </a:p>
      </dsp:txBody>
      <dsp:txXfrm>
        <a:off x="9246504" y="5275872"/>
        <a:ext cx="2684382" cy="864022"/>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384F2F-04F6-49B8-9A10-49D21BB6B362}" type="datetimeFigureOut">
              <a:rPr lang="en-US" smtClean="0"/>
              <a:t>5/14/2025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07D1F9-AD3E-4A1F-83D2-021C9BB3973E}" type="slidenum">
              <a:rPr lang="en-US" smtClean="0"/>
              <a:t>‹#›</a:t>
            </a:fld>
            <a:endParaRPr lang="en-US"/>
          </a:p>
        </p:txBody>
      </p:sp>
    </p:spTree>
    <p:extLst>
      <p:ext uri="{BB962C8B-B14F-4D97-AF65-F5344CB8AC3E}">
        <p14:creationId xmlns:p14="http://schemas.microsoft.com/office/powerpoint/2010/main" val="46398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16C8CB-CA14-DB64-DD17-AFB2C5181F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A11206-0610-DDFE-FD27-0A5FEB6203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5F0EA7-13AA-76A1-CB83-5456E82A6F3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9D0B40C-7DFC-10D4-9982-4B473E7F32B3}"/>
              </a:ext>
            </a:extLst>
          </p:cNvPr>
          <p:cNvSpPr>
            <a:spLocks noGrp="1"/>
          </p:cNvSpPr>
          <p:nvPr>
            <p:ph type="sldNum" sz="quarter" idx="5"/>
          </p:nvPr>
        </p:nvSpPr>
        <p:spPr/>
        <p:txBody>
          <a:bodyPr/>
          <a:lstStyle/>
          <a:p>
            <a:fld id="{1A35F885-F54C-49F0-B629-A61962B48263}" type="slidenum">
              <a:rPr lang="en-US" smtClean="0"/>
              <a:t>9</a:t>
            </a:fld>
            <a:endParaRPr lang="en-US"/>
          </a:p>
        </p:txBody>
      </p:sp>
    </p:spTree>
    <p:extLst>
      <p:ext uri="{BB962C8B-B14F-4D97-AF65-F5344CB8AC3E}">
        <p14:creationId xmlns:p14="http://schemas.microsoft.com/office/powerpoint/2010/main" val="27760893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9BA06C-D7A7-B8E9-3576-27A74EA0DC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495642-1137-D46E-3012-801241E67E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DC84C0-389E-A667-2264-75DE3A4D82C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BD26FE2-80BE-EBC6-03F1-E90D814D43EA}"/>
              </a:ext>
            </a:extLst>
          </p:cNvPr>
          <p:cNvSpPr>
            <a:spLocks noGrp="1"/>
          </p:cNvSpPr>
          <p:nvPr>
            <p:ph type="sldNum" sz="quarter" idx="5"/>
          </p:nvPr>
        </p:nvSpPr>
        <p:spPr/>
        <p:txBody>
          <a:bodyPr/>
          <a:lstStyle/>
          <a:p>
            <a:fld id="{1A35F885-F54C-49F0-B629-A61962B48263}" type="slidenum">
              <a:rPr lang="en-US" smtClean="0"/>
              <a:t>20</a:t>
            </a:fld>
            <a:endParaRPr lang="en-US"/>
          </a:p>
        </p:txBody>
      </p:sp>
    </p:spTree>
    <p:extLst>
      <p:ext uri="{BB962C8B-B14F-4D97-AF65-F5344CB8AC3E}">
        <p14:creationId xmlns:p14="http://schemas.microsoft.com/office/powerpoint/2010/main" val="17473189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0EF0CD-23B1-7B24-7DFB-9A71387EE4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72BCFC-83CA-28AF-666F-95B4ED6C80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9CCDFC-0AF8-0383-819C-CE31BA01B00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25812B6-29DC-22F9-3937-709C2BA15F1E}"/>
              </a:ext>
            </a:extLst>
          </p:cNvPr>
          <p:cNvSpPr>
            <a:spLocks noGrp="1"/>
          </p:cNvSpPr>
          <p:nvPr>
            <p:ph type="sldNum" sz="quarter" idx="5"/>
          </p:nvPr>
        </p:nvSpPr>
        <p:spPr/>
        <p:txBody>
          <a:bodyPr/>
          <a:lstStyle/>
          <a:p>
            <a:fld id="{1A35F885-F54C-49F0-B629-A61962B48263}" type="slidenum">
              <a:rPr lang="en-US" smtClean="0"/>
              <a:t>21</a:t>
            </a:fld>
            <a:endParaRPr lang="en-US"/>
          </a:p>
        </p:txBody>
      </p:sp>
    </p:spTree>
    <p:extLst>
      <p:ext uri="{BB962C8B-B14F-4D97-AF65-F5344CB8AC3E}">
        <p14:creationId xmlns:p14="http://schemas.microsoft.com/office/powerpoint/2010/main" val="30888924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39AB4A-91C4-AA30-846F-687718D6E4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160690-E0A3-2377-1CDE-E00C8A76D0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D0A71F-A8E6-534B-49F5-6E9E11C83AF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A096539-F095-40DB-394B-AA6199C42011}"/>
              </a:ext>
            </a:extLst>
          </p:cNvPr>
          <p:cNvSpPr>
            <a:spLocks noGrp="1"/>
          </p:cNvSpPr>
          <p:nvPr>
            <p:ph type="sldNum" sz="quarter" idx="5"/>
          </p:nvPr>
        </p:nvSpPr>
        <p:spPr/>
        <p:txBody>
          <a:bodyPr/>
          <a:lstStyle/>
          <a:p>
            <a:fld id="{1A35F885-F54C-49F0-B629-A61962B48263}" type="slidenum">
              <a:rPr lang="en-US" smtClean="0"/>
              <a:t>22</a:t>
            </a:fld>
            <a:endParaRPr lang="en-US"/>
          </a:p>
        </p:txBody>
      </p:sp>
    </p:spTree>
    <p:extLst>
      <p:ext uri="{BB962C8B-B14F-4D97-AF65-F5344CB8AC3E}">
        <p14:creationId xmlns:p14="http://schemas.microsoft.com/office/powerpoint/2010/main" val="5090754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B1B8D0-3CD4-6BB5-49C7-8B595D8960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18858E-AEBF-B835-AE29-419B45FFAB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CCE96F-E57B-B53D-3038-E4BAAFC81B3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CEE70BA-B6C7-5E31-4118-9E308EA5DA56}"/>
              </a:ext>
            </a:extLst>
          </p:cNvPr>
          <p:cNvSpPr>
            <a:spLocks noGrp="1"/>
          </p:cNvSpPr>
          <p:nvPr>
            <p:ph type="sldNum" sz="quarter" idx="5"/>
          </p:nvPr>
        </p:nvSpPr>
        <p:spPr/>
        <p:txBody>
          <a:bodyPr/>
          <a:lstStyle/>
          <a:p>
            <a:fld id="{1A35F885-F54C-49F0-B629-A61962B48263}" type="slidenum">
              <a:rPr lang="en-US" smtClean="0"/>
              <a:t>23</a:t>
            </a:fld>
            <a:endParaRPr lang="en-US"/>
          </a:p>
        </p:txBody>
      </p:sp>
    </p:spTree>
    <p:extLst>
      <p:ext uri="{BB962C8B-B14F-4D97-AF65-F5344CB8AC3E}">
        <p14:creationId xmlns:p14="http://schemas.microsoft.com/office/powerpoint/2010/main" val="10303080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B1630-5AFB-A266-FC0B-AA6DADFD28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65B61E-5C31-BE73-11A4-EB7BFC5C5E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9B83F6-6EF4-8A67-762F-F98754E9B9E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84E101C-EEB0-4E11-245A-89FDAD9A3403}"/>
              </a:ext>
            </a:extLst>
          </p:cNvPr>
          <p:cNvSpPr>
            <a:spLocks noGrp="1"/>
          </p:cNvSpPr>
          <p:nvPr>
            <p:ph type="sldNum" sz="quarter" idx="5"/>
          </p:nvPr>
        </p:nvSpPr>
        <p:spPr/>
        <p:txBody>
          <a:bodyPr/>
          <a:lstStyle/>
          <a:p>
            <a:fld id="{1A35F885-F54C-49F0-B629-A61962B48263}" type="slidenum">
              <a:rPr lang="en-US" smtClean="0"/>
              <a:t>24</a:t>
            </a:fld>
            <a:endParaRPr lang="en-US"/>
          </a:p>
        </p:txBody>
      </p:sp>
    </p:spTree>
    <p:extLst>
      <p:ext uri="{BB962C8B-B14F-4D97-AF65-F5344CB8AC3E}">
        <p14:creationId xmlns:p14="http://schemas.microsoft.com/office/powerpoint/2010/main" val="37802461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AEF2C6-41EB-17E3-0B6A-17471DBDA8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A4824A-1D1F-D492-4497-1D8A8CE678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766948-CF9C-A8B6-CCB1-D0C32F0D57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8B3CF0E-3778-DD99-5657-1AC6DE306562}"/>
              </a:ext>
            </a:extLst>
          </p:cNvPr>
          <p:cNvSpPr>
            <a:spLocks noGrp="1"/>
          </p:cNvSpPr>
          <p:nvPr>
            <p:ph type="sldNum" sz="quarter" idx="5"/>
          </p:nvPr>
        </p:nvSpPr>
        <p:spPr/>
        <p:txBody>
          <a:bodyPr/>
          <a:lstStyle/>
          <a:p>
            <a:fld id="{1A35F885-F54C-49F0-B629-A61962B48263}" type="slidenum">
              <a:rPr lang="en-US" smtClean="0"/>
              <a:t>25</a:t>
            </a:fld>
            <a:endParaRPr lang="en-US"/>
          </a:p>
        </p:txBody>
      </p:sp>
    </p:spTree>
    <p:extLst>
      <p:ext uri="{BB962C8B-B14F-4D97-AF65-F5344CB8AC3E}">
        <p14:creationId xmlns:p14="http://schemas.microsoft.com/office/powerpoint/2010/main" val="1679841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35F885-F54C-49F0-B629-A61962B48263}" type="slidenum">
              <a:rPr lang="en-US" smtClean="0"/>
              <a:t>10</a:t>
            </a:fld>
            <a:endParaRPr lang="en-US"/>
          </a:p>
        </p:txBody>
      </p:sp>
    </p:spTree>
    <p:extLst>
      <p:ext uri="{BB962C8B-B14F-4D97-AF65-F5344CB8AC3E}">
        <p14:creationId xmlns:p14="http://schemas.microsoft.com/office/powerpoint/2010/main" val="2185269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96FA73-2D1F-373A-7550-B556E6DA5E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1440F7-F8E4-9EDA-E02C-B8F9D120C5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83C298-1110-6766-988C-4C809BF6BA6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C38502E-2994-C0A5-EB14-AA07EE9506D0}"/>
              </a:ext>
            </a:extLst>
          </p:cNvPr>
          <p:cNvSpPr>
            <a:spLocks noGrp="1"/>
          </p:cNvSpPr>
          <p:nvPr>
            <p:ph type="sldNum" sz="quarter" idx="5"/>
          </p:nvPr>
        </p:nvSpPr>
        <p:spPr/>
        <p:txBody>
          <a:bodyPr/>
          <a:lstStyle/>
          <a:p>
            <a:fld id="{1A35F885-F54C-49F0-B629-A61962B48263}" type="slidenum">
              <a:rPr lang="en-US" smtClean="0"/>
              <a:t>11</a:t>
            </a:fld>
            <a:endParaRPr lang="en-US"/>
          </a:p>
        </p:txBody>
      </p:sp>
    </p:spTree>
    <p:extLst>
      <p:ext uri="{BB962C8B-B14F-4D97-AF65-F5344CB8AC3E}">
        <p14:creationId xmlns:p14="http://schemas.microsoft.com/office/powerpoint/2010/main" val="3247440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007386-6396-8181-BC41-A3DD60B40F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3B2F85-FF27-F41D-906A-2790720A60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E7DA94-2E0F-54E1-B959-BA93FC6EB9F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4C520A4-3BF6-5645-55E6-D6F4C15452E5}"/>
              </a:ext>
            </a:extLst>
          </p:cNvPr>
          <p:cNvSpPr>
            <a:spLocks noGrp="1"/>
          </p:cNvSpPr>
          <p:nvPr>
            <p:ph type="sldNum" sz="quarter" idx="5"/>
          </p:nvPr>
        </p:nvSpPr>
        <p:spPr/>
        <p:txBody>
          <a:bodyPr/>
          <a:lstStyle/>
          <a:p>
            <a:fld id="{1A35F885-F54C-49F0-B629-A61962B48263}" type="slidenum">
              <a:rPr lang="en-US" smtClean="0"/>
              <a:t>12</a:t>
            </a:fld>
            <a:endParaRPr lang="en-US"/>
          </a:p>
        </p:txBody>
      </p:sp>
    </p:spTree>
    <p:extLst>
      <p:ext uri="{BB962C8B-B14F-4D97-AF65-F5344CB8AC3E}">
        <p14:creationId xmlns:p14="http://schemas.microsoft.com/office/powerpoint/2010/main" val="20847594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658F64-740A-6ED4-628B-209D20BD37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307E06-3939-B771-CFA5-530EBD5554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FDBC88-9B81-D214-E9CD-F32E2EB90FC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7B09454-F4B4-6D22-0F27-5B8A715D199E}"/>
              </a:ext>
            </a:extLst>
          </p:cNvPr>
          <p:cNvSpPr>
            <a:spLocks noGrp="1"/>
          </p:cNvSpPr>
          <p:nvPr>
            <p:ph type="sldNum" sz="quarter" idx="5"/>
          </p:nvPr>
        </p:nvSpPr>
        <p:spPr/>
        <p:txBody>
          <a:bodyPr/>
          <a:lstStyle/>
          <a:p>
            <a:fld id="{1A35F885-F54C-49F0-B629-A61962B48263}" type="slidenum">
              <a:rPr lang="en-US" smtClean="0"/>
              <a:t>13</a:t>
            </a:fld>
            <a:endParaRPr lang="en-US"/>
          </a:p>
        </p:txBody>
      </p:sp>
    </p:spTree>
    <p:extLst>
      <p:ext uri="{BB962C8B-B14F-4D97-AF65-F5344CB8AC3E}">
        <p14:creationId xmlns:p14="http://schemas.microsoft.com/office/powerpoint/2010/main" val="1475510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BC611-9C43-34C3-E982-1B19642C62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A08770-366C-7383-7B5C-DBADE4BDF6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116327-A25F-66EF-1554-777C9E6EFC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152EDC4-E645-F371-7865-E2FE47D549F2}"/>
              </a:ext>
            </a:extLst>
          </p:cNvPr>
          <p:cNvSpPr>
            <a:spLocks noGrp="1"/>
          </p:cNvSpPr>
          <p:nvPr>
            <p:ph type="sldNum" sz="quarter" idx="5"/>
          </p:nvPr>
        </p:nvSpPr>
        <p:spPr/>
        <p:txBody>
          <a:bodyPr/>
          <a:lstStyle/>
          <a:p>
            <a:fld id="{1A35F885-F54C-49F0-B629-A61962B48263}" type="slidenum">
              <a:rPr lang="en-US" smtClean="0"/>
              <a:t>14</a:t>
            </a:fld>
            <a:endParaRPr lang="en-US"/>
          </a:p>
        </p:txBody>
      </p:sp>
    </p:spTree>
    <p:extLst>
      <p:ext uri="{BB962C8B-B14F-4D97-AF65-F5344CB8AC3E}">
        <p14:creationId xmlns:p14="http://schemas.microsoft.com/office/powerpoint/2010/main" val="1007501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C30A0-4A5D-74AC-969F-FB3488BCBC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CCE88B-E415-A6E0-FDB2-8601772E0A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C1D010-D0E2-1762-A11F-FFE9D53408E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7ECB620-FFFC-94AF-A90A-BBBEE9A3D617}"/>
              </a:ext>
            </a:extLst>
          </p:cNvPr>
          <p:cNvSpPr>
            <a:spLocks noGrp="1"/>
          </p:cNvSpPr>
          <p:nvPr>
            <p:ph type="sldNum" sz="quarter" idx="5"/>
          </p:nvPr>
        </p:nvSpPr>
        <p:spPr/>
        <p:txBody>
          <a:bodyPr/>
          <a:lstStyle/>
          <a:p>
            <a:fld id="{1A35F885-F54C-49F0-B629-A61962B48263}" type="slidenum">
              <a:rPr lang="en-US" smtClean="0"/>
              <a:t>15</a:t>
            </a:fld>
            <a:endParaRPr lang="en-US"/>
          </a:p>
        </p:txBody>
      </p:sp>
    </p:spTree>
    <p:extLst>
      <p:ext uri="{BB962C8B-B14F-4D97-AF65-F5344CB8AC3E}">
        <p14:creationId xmlns:p14="http://schemas.microsoft.com/office/powerpoint/2010/main" val="586244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457E92-77A8-2D1E-CAC1-D55F7FCEA3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97C7B1-F6E0-8575-B406-2D5FFBB6AA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451340-CD3E-077B-7269-AE4F51AC925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6C45E2B-B9C4-B244-BDE2-8CD5998D318A}"/>
              </a:ext>
            </a:extLst>
          </p:cNvPr>
          <p:cNvSpPr>
            <a:spLocks noGrp="1"/>
          </p:cNvSpPr>
          <p:nvPr>
            <p:ph type="sldNum" sz="quarter" idx="5"/>
          </p:nvPr>
        </p:nvSpPr>
        <p:spPr/>
        <p:txBody>
          <a:bodyPr/>
          <a:lstStyle/>
          <a:p>
            <a:fld id="{1A35F885-F54C-49F0-B629-A61962B48263}" type="slidenum">
              <a:rPr lang="en-US" smtClean="0"/>
              <a:t>16</a:t>
            </a:fld>
            <a:endParaRPr lang="en-US"/>
          </a:p>
        </p:txBody>
      </p:sp>
    </p:spTree>
    <p:extLst>
      <p:ext uri="{BB962C8B-B14F-4D97-AF65-F5344CB8AC3E}">
        <p14:creationId xmlns:p14="http://schemas.microsoft.com/office/powerpoint/2010/main" val="40931083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380F62-941E-1005-E9A8-900DA4FCA3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EE9F1B-2B44-A326-A86D-B544674318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599CDE-F369-6A83-47F0-10FC68AA287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7B8204-0830-DFFA-C8C2-602AD7B0D46C}"/>
              </a:ext>
            </a:extLst>
          </p:cNvPr>
          <p:cNvSpPr>
            <a:spLocks noGrp="1"/>
          </p:cNvSpPr>
          <p:nvPr>
            <p:ph type="sldNum" sz="quarter" idx="5"/>
          </p:nvPr>
        </p:nvSpPr>
        <p:spPr/>
        <p:txBody>
          <a:bodyPr/>
          <a:lstStyle/>
          <a:p>
            <a:fld id="{1A35F885-F54C-49F0-B629-A61962B48263}" type="slidenum">
              <a:rPr lang="en-US" smtClean="0"/>
              <a:t>17</a:t>
            </a:fld>
            <a:endParaRPr lang="en-US"/>
          </a:p>
        </p:txBody>
      </p:sp>
    </p:spTree>
    <p:extLst>
      <p:ext uri="{BB962C8B-B14F-4D97-AF65-F5344CB8AC3E}">
        <p14:creationId xmlns:p14="http://schemas.microsoft.com/office/powerpoint/2010/main" val="3813676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29FECAF-32B3-44E7-ABA5-C0A12F58097D}" type="datetime1">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972397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1ADC40-B957-4ED0-A4BF-080A8AE672C1}" type="datetime1">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2286108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CF1399-EE73-40C8-9077-061519D72F2E}" type="datetime1">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1124362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B5C030-625E-4C26-9483-87F541EE31F4}" type="datetime1">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798679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5E489D-297E-48F1-8019-D30D6D08EC5E}" type="datetime1">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1951288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47F1DB8-0E2F-4F5C-B2D5-4650AC597382}" type="datetime1">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123525037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E8D801-551E-47FF-AB87-A493E29F5322}" type="datetime1">
              <a:rPr lang="en-US" smtClean="0"/>
              <a:t>5/14/2025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4069755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245379D-88F8-42C9-8CC2-C02E2D25EB59}" type="datetime1">
              <a:rPr lang="en-US" smtClean="0"/>
              <a:t>5/14/2025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1913595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248B8-C084-4540-930D-FCDBF29ABAE4}" type="datetime1">
              <a:rPr lang="en-US" smtClean="0"/>
              <a:t>5/14/2025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2680027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53603B-EE2F-42EA-9C89-E0C41050C2E0}" type="datetime1">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87314853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70E637-D4FA-469C-B317-030B2394F346}" type="datetime1">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03EDDD-7EF2-5C49-8947-3774CD5537D8}" type="slidenum">
              <a:rPr lang="en-US" smtClean="0"/>
              <a:t>‹#›</a:t>
            </a:fld>
            <a:endParaRPr lang="en-US"/>
          </a:p>
        </p:txBody>
      </p:sp>
    </p:spTree>
    <p:extLst>
      <p:ext uri="{BB962C8B-B14F-4D97-AF65-F5344CB8AC3E}">
        <p14:creationId xmlns:p14="http://schemas.microsoft.com/office/powerpoint/2010/main" val="2297572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3F57FDE-7871-4090-9425-DF984A5005DC}" type="datetime1">
              <a:rPr lang="en-US" smtClean="0"/>
              <a:t>5/14/2025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603EDDD-7EF2-5C49-8947-3774CD5537D8}" type="slidenum">
              <a:rPr lang="en-US" smtClean="0"/>
              <a:t>‹#›</a:t>
            </a:fld>
            <a:endParaRPr lang="en-US"/>
          </a:p>
        </p:txBody>
      </p:sp>
    </p:spTree>
    <p:extLst>
      <p:ext uri="{BB962C8B-B14F-4D97-AF65-F5344CB8AC3E}">
        <p14:creationId xmlns:p14="http://schemas.microsoft.com/office/powerpoint/2010/main" val="3234517412"/>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8C536-D629-0501-7244-06874EA3EBBD}"/>
              </a:ext>
            </a:extLst>
          </p:cNvPr>
          <p:cNvSpPr>
            <a:spLocks noGrp="1"/>
          </p:cNvSpPr>
          <p:nvPr>
            <p:ph type="ctrTitle"/>
          </p:nvPr>
        </p:nvSpPr>
        <p:spPr/>
        <p:txBody>
          <a:bodyPr>
            <a:normAutofit fontScale="90000"/>
          </a:bodyPr>
          <a:lstStyle/>
          <a:p>
            <a:r>
              <a:rPr lang="en-US" dirty="0"/>
              <a:t>Problem representation and estimating energy usage costs </a:t>
            </a:r>
          </a:p>
        </p:txBody>
      </p:sp>
      <p:sp>
        <p:nvSpPr>
          <p:cNvPr id="3" name="Subtitle 2">
            <a:extLst>
              <a:ext uri="{FF2B5EF4-FFF2-40B4-BE49-F238E27FC236}">
                <a16:creationId xmlns:a16="http://schemas.microsoft.com/office/drawing/2014/main" id="{C4A536B1-63EE-9A2F-AD13-65B96F032443}"/>
              </a:ext>
            </a:extLst>
          </p:cNvPr>
          <p:cNvSpPr>
            <a:spLocks noGrp="1"/>
          </p:cNvSpPr>
          <p:nvPr>
            <p:ph type="subTitle" idx="1"/>
          </p:nvPr>
        </p:nvSpPr>
        <p:spPr/>
        <p:txBody>
          <a:bodyPr/>
          <a:lstStyle/>
          <a:p>
            <a:r>
              <a:rPr lang="en-US" dirty="0"/>
              <a:t>With Josh Dean</a:t>
            </a:r>
          </a:p>
        </p:txBody>
      </p:sp>
      <p:sp>
        <p:nvSpPr>
          <p:cNvPr id="4" name="Slide Number Placeholder 3">
            <a:extLst>
              <a:ext uri="{FF2B5EF4-FFF2-40B4-BE49-F238E27FC236}">
                <a16:creationId xmlns:a16="http://schemas.microsoft.com/office/drawing/2014/main" id="{17245719-D2B9-3F25-ADC5-C1CA89CD7ABF}"/>
              </a:ext>
            </a:extLst>
          </p:cNvPr>
          <p:cNvSpPr>
            <a:spLocks noGrp="1"/>
          </p:cNvSpPr>
          <p:nvPr>
            <p:ph type="sldNum" sz="quarter" idx="12"/>
          </p:nvPr>
        </p:nvSpPr>
        <p:spPr/>
        <p:txBody>
          <a:bodyPr/>
          <a:lstStyle/>
          <a:p>
            <a:fld id="{4603EDDD-7EF2-5C49-8947-3774CD5537D8}" type="slidenum">
              <a:rPr lang="en-US" smtClean="0"/>
              <a:t>1</a:t>
            </a:fld>
            <a:endParaRPr lang="en-US"/>
          </a:p>
        </p:txBody>
      </p:sp>
    </p:spTree>
    <p:extLst>
      <p:ext uri="{BB962C8B-B14F-4D97-AF65-F5344CB8AC3E}">
        <p14:creationId xmlns:p14="http://schemas.microsoft.com/office/powerpoint/2010/main" val="6534189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C85271-B55B-8D31-61A9-5C2332DCAC9B}"/>
            </a:ext>
          </a:extLst>
        </p:cNvPr>
        <p:cNvGrpSpPr/>
        <p:nvPr/>
      </p:nvGrpSpPr>
      <p:grpSpPr>
        <a:xfrm>
          <a:off x="0" y="0"/>
          <a:ext cx="0" cy="0"/>
          <a:chOff x="0" y="0"/>
          <a:chExt cx="0" cy="0"/>
        </a:xfrm>
      </p:grpSpPr>
      <p:graphicFrame>
        <p:nvGraphicFramePr>
          <p:cNvPr id="30" name="Diagram 29">
            <a:extLst>
              <a:ext uri="{FF2B5EF4-FFF2-40B4-BE49-F238E27FC236}">
                <a16:creationId xmlns:a16="http://schemas.microsoft.com/office/drawing/2014/main" id="{1DB19148-E240-D427-0740-630B6BBCFF6B}"/>
              </a:ext>
            </a:extLst>
          </p:cNvPr>
          <p:cNvGraphicFramePr/>
          <p:nvPr>
            <p:extLst>
              <p:ext uri="{D42A27DB-BD31-4B8C-83A1-F6EECF244321}">
                <p14:modId xmlns:p14="http://schemas.microsoft.com/office/powerpoint/2010/main" val="992891106"/>
              </p:ext>
            </p:extLst>
          </p:nvPr>
        </p:nvGraphicFramePr>
        <p:xfrm>
          <a:off x="205929" y="963034"/>
          <a:ext cx="5890072" cy="62340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87D931F9-C0E6-F284-2412-9289A717F2F1}"/>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Random treatments</a:t>
            </a:r>
          </a:p>
        </p:txBody>
      </p:sp>
      <p:cxnSp>
        <p:nvCxnSpPr>
          <p:cNvPr id="4" name="Straight Arrow Connector 3">
            <a:extLst>
              <a:ext uri="{FF2B5EF4-FFF2-40B4-BE49-F238E27FC236}">
                <a16:creationId xmlns:a16="http://schemas.microsoft.com/office/drawing/2014/main" id="{05F33726-D84D-BD1A-1735-AD9991646587}"/>
              </a:ext>
            </a:extLst>
          </p:cNvPr>
          <p:cNvCxnSpPr/>
          <p:nvPr/>
        </p:nvCxnSpPr>
        <p:spPr>
          <a:xfrm>
            <a:off x="6235904" y="3535215"/>
            <a:ext cx="936171"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 name="Content Placeholder 2">
            <a:extLst>
              <a:ext uri="{FF2B5EF4-FFF2-40B4-BE49-F238E27FC236}">
                <a16:creationId xmlns:a16="http://schemas.microsoft.com/office/drawing/2014/main" id="{6CD21A13-EF52-525E-F717-8EDB4BC6B3CB}"/>
              </a:ext>
            </a:extLst>
          </p:cNvPr>
          <p:cNvSpPr txBox="1">
            <a:spLocks/>
          </p:cNvSpPr>
          <p:nvPr/>
        </p:nvSpPr>
        <p:spPr>
          <a:xfrm>
            <a:off x="7294909" y="3209542"/>
            <a:ext cx="4452695" cy="2747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Is providing information about the marginal cost sufficient?  </a:t>
            </a:r>
          </a:p>
        </p:txBody>
      </p:sp>
      <p:cxnSp>
        <p:nvCxnSpPr>
          <p:cNvPr id="6" name="Straight Arrow Connector 5">
            <a:extLst>
              <a:ext uri="{FF2B5EF4-FFF2-40B4-BE49-F238E27FC236}">
                <a16:creationId xmlns:a16="http://schemas.microsoft.com/office/drawing/2014/main" id="{F5BFE809-DCD4-A0BD-00FD-486B5852F073}"/>
              </a:ext>
            </a:extLst>
          </p:cNvPr>
          <p:cNvCxnSpPr/>
          <p:nvPr/>
        </p:nvCxnSpPr>
        <p:spPr>
          <a:xfrm>
            <a:off x="6235904" y="4616645"/>
            <a:ext cx="936171"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7" name="Content Placeholder 2">
            <a:extLst>
              <a:ext uri="{FF2B5EF4-FFF2-40B4-BE49-F238E27FC236}">
                <a16:creationId xmlns:a16="http://schemas.microsoft.com/office/drawing/2014/main" id="{D2F7FF89-F738-AC11-1EC8-3C40AC915300}"/>
              </a:ext>
            </a:extLst>
          </p:cNvPr>
          <p:cNvSpPr txBox="1">
            <a:spLocks/>
          </p:cNvSpPr>
          <p:nvPr/>
        </p:nvSpPr>
        <p:spPr>
          <a:xfrm>
            <a:off x="7294909" y="4154040"/>
            <a:ext cx="4973291" cy="2747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Do individuals need a way to represent the problem to be able to process the information?</a:t>
            </a:r>
          </a:p>
        </p:txBody>
      </p:sp>
      <p:cxnSp>
        <p:nvCxnSpPr>
          <p:cNvPr id="8" name="Straight Arrow Connector 7">
            <a:extLst>
              <a:ext uri="{FF2B5EF4-FFF2-40B4-BE49-F238E27FC236}">
                <a16:creationId xmlns:a16="http://schemas.microsoft.com/office/drawing/2014/main" id="{D4AAC838-BA3F-E2BA-D1EC-4527550C3EF8}"/>
              </a:ext>
            </a:extLst>
          </p:cNvPr>
          <p:cNvCxnSpPr/>
          <p:nvPr/>
        </p:nvCxnSpPr>
        <p:spPr>
          <a:xfrm>
            <a:off x="6235904" y="5646868"/>
            <a:ext cx="936171"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Content Placeholder 2">
            <a:extLst>
              <a:ext uri="{FF2B5EF4-FFF2-40B4-BE49-F238E27FC236}">
                <a16:creationId xmlns:a16="http://schemas.microsoft.com/office/drawing/2014/main" id="{FF6D0B09-94B6-AAC6-26A4-6A1018CF9F71}"/>
              </a:ext>
            </a:extLst>
          </p:cNvPr>
          <p:cNvSpPr txBox="1">
            <a:spLocks/>
          </p:cNvSpPr>
          <p:nvPr/>
        </p:nvSpPr>
        <p:spPr>
          <a:xfrm>
            <a:off x="7294909" y="5355713"/>
            <a:ext cx="4691162" cy="2747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Do individuals simply need to have experience setting up similar problems?</a:t>
            </a:r>
          </a:p>
        </p:txBody>
      </p:sp>
      <p:sp>
        <p:nvSpPr>
          <p:cNvPr id="11" name="Slide Number Placeholder 10">
            <a:extLst>
              <a:ext uri="{FF2B5EF4-FFF2-40B4-BE49-F238E27FC236}">
                <a16:creationId xmlns:a16="http://schemas.microsoft.com/office/drawing/2014/main" id="{554BCE6F-D391-BEF1-9832-851C39A4B827}"/>
              </a:ext>
            </a:extLst>
          </p:cNvPr>
          <p:cNvSpPr>
            <a:spLocks noGrp="1"/>
          </p:cNvSpPr>
          <p:nvPr>
            <p:ph type="sldNum" sz="quarter" idx="12"/>
          </p:nvPr>
        </p:nvSpPr>
        <p:spPr/>
        <p:txBody>
          <a:bodyPr/>
          <a:lstStyle/>
          <a:p>
            <a:fld id="{4603EDDD-7EF2-5C49-8947-3774CD5537D8}" type="slidenum">
              <a:rPr lang="en-US" smtClean="0"/>
              <a:t>10</a:t>
            </a:fld>
            <a:endParaRPr lang="en-US"/>
          </a:p>
        </p:txBody>
      </p:sp>
    </p:spTree>
    <p:extLst>
      <p:ext uri="{BB962C8B-B14F-4D97-AF65-F5344CB8AC3E}">
        <p14:creationId xmlns:p14="http://schemas.microsoft.com/office/powerpoint/2010/main" val="555765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7" grpId="0" build="p"/>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A848F8-34B5-476E-DF96-B9A899187B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2927C0-9007-DC5F-EB31-CF47385A0E71}"/>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No information</a:t>
            </a:r>
          </a:p>
        </p:txBody>
      </p:sp>
      <p:sp>
        <p:nvSpPr>
          <p:cNvPr id="3" name="Content Placeholder 2">
            <a:extLst>
              <a:ext uri="{FF2B5EF4-FFF2-40B4-BE49-F238E27FC236}">
                <a16:creationId xmlns:a16="http://schemas.microsoft.com/office/drawing/2014/main" id="{A16E6D72-D95B-585E-4718-D3DC42B89781}"/>
              </a:ext>
            </a:extLst>
          </p:cNvPr>
          <p:cNvSpPr txBox="1">
            <a:spLocks/>
          </p:cNvSpPr>
          <p:nvPr/>
        </p:nvSpPr>
        <p:spPr>
          <a:xfrm>
            <a:off x="902034" y="1556307"/>
            <a:ext cx="4452695" cy="2747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Recipe book without costs listed</a:t>
            </a:r>
          </a:p>
        </p:txBody>
      </p:sp>
      <p:pic>
        <p:nvPicPr>
          <p:cNvPr id="11" name="Picture 10">
            <a:extLst>
              <a:ext uri="{FF2B5EF4-FFF2-40B4-BE49-F238E27FC236}">
                <a16:creationId xmlns:a16="http://schemas.microsoft.com/office/drawing/2014/main" id="{74B5DBFB-CB43-5C36-1B56-8F3ABBAB7B1E}"/>
              </a:ext>
            </a:extLst>
          </p:cNvPr>
          <p:cNvPicPr>
            <a:picLocks noChangeAspect="1"/>
          </p:cNvPicPr>
          <p:nvPr/>
        </p:nvPicPr>
        <p:blipFill>
          <a:blip r:embed="rId3"/>
          <a:stretch>
            <a:fillRect/>
          </a:stretch>
        </p:blipFill>
        <p:spPr>
          <a:xfrm>
            <a:off x="838200" y="2036284"/>
            <a:ext cx="10595962" cy="4456591"/>
          </a:xfrm>
          <a:prstGeom prst="rect">
            <a:avLst/>
          </a:prstGeom>
          <a:ln>
            <a:solidFill>
              <a:schemeClr val="tx1"/>
            </a:solidFill>
          </a:ln>
        </p:spPr>
      </p:pic>
      <p:sp>
        <p:nvSpPr>
          <p:cNvPr id="12" name="Slide Number Placeholder 11">
            <a:extLst>
              <a:ext uri="{FF2B5EF4-FFF2-40B4-BE49-F238E27FC236}">
                <a16:creationId xmlns:a16="http://schemas.microsoft.com/office/drawing/2014/main" id="{B87C2954-5610-2C0D-D78A-046E7FECC935}"/>
              </a:ext>
            </a:extLst>
          </p:cNvPr>
          <p:cNvSpPr>
            <a:spLocks noGrp="1"/>
          </p:cNvSpPr>
          <p:nvPr>
            <p:ph type="sldNum" sz="quarter" idx="12"/>
          </p:nvPr>
        </p:nvSpPr>
        <p:spPr/>
        <p:txBody>
          <a:bodyPr/>
          <a:lstStyle/>
          <a:p>
            <a:fld id="{4603EDDD-7EF2-5C49-8947-3774CD5537D8}" type="slidenum">
              <a:rPr lang="en-US" smtClean="0"/>
              <a:t>11</a:t>
            </a:fld>
            <a:endParaRPr lang="en-US"/>
          </a:p>
        </p:txBody>
      </p:sp>
    </p:spTree>
    <p:extLst>
      <p:ext uri="{BB962C8B-B14F-4D97-AF65-F5344CB8AC3E}">
        <p14:creationId xmlns:p14="http://schemas.microsoft.com/office/powerpoint/2010/main" val="3173401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FF758C-D83E-BF8A-BF20-8A6D65A514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900669-35B2-7DA8-6C35-5A8FA7A6BECA}"/>
              </a:ext>
            </a:extLst>
          </p:cNvPr>
          <p:cNvSpPr txBox="1">
            <a:spLocks/>
          </p:cNvSpPr>
          <p:nvPr/>
        </p:nvSpPr>
        <p:spPr>
          <a:xfrm>
            <a:off x="838200" y="-2540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Information (“energy labeling”)</a:t>
            </a:r>
          </a:p>
        </p:txBody>
      </p:sp>
      <p:sp>
        <p:nvSpPr>
          <p:cNvPr id="3" name="Content Placeholder 2">
            <a:extLst>
              <a:ext uri="{FF2B5EF4-FFF2-40B4-BE49-F238E27FC236}">
                <a16:creationId xmlns:a16="http://schemas.microsoft.com/office/drawing/2014/main" id="{F498689E-E289-25F2-5C08-59C7277C75C2}"/>
              </a:ext>
            </a:extLst>
          </p:cNvPr>
          <p:cNvSpPr txBox="1">
            <a:spLocks/>
          </p:cNvSpPr>
          <p:nvPr/>
        </p:nvSpPr>
        <p:spPr>
          <a:xfrm>
            <a:off x="902033" y="1165782"/>
            <a:ext cx="10023142" cy="2747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dirty="0"/>
              <a:t>Recipe book with costs listed</a:t>
            </a:r>
          </a:p>
          <a:p>
            <a:pPr marL="342900" indent="-342900" algn="l">
              <a:buFont typeface="Arial" panose="020B0604020202020204" pitchFamily="34" charset="0"/>
              <a:buChar char="•"/>
            </a:pPr>
            <a:r>
              <a:rPr lang="en-US" sz="2000" dirty="0"/>
              <a:t>Individualized recipe books will incorporate a randomized electricity subsidy </a:t>
            </a:r>
          </a:p>
        </p:txBody>
      </p:sp>
      <p:pic>
        <p:nvPicPr>
          <p:cNvPr id="5" name="Picture 4">
            <a:extLst>
              <a:ext uri="{FF2B5EF4-FFF2-40B4-BE49-F238E27FC236}">
                <a16:creationId xmlns:a16="http://schemas.microsoft.com/office/drawing/2014/main" id="{0040727F-E047-E545-0678-BD9EC4555CF9}"/>
              </a:ext>
            </a:extLst>
          </p:cNvPr>
          <p:cNvPicPr>
            <a:picLocks noChangeAspect="1"/>
          </p:cNvPicPr>
          <p:nvPr/>
        </p:nvPicPr>
        <p:blipFill>
          <a:blip r:embed="rId3"/>
          <a:stretch>
            <a:fillRect/>
          </a:stretch>
        </p:blipFill>
        <p:spPr>
          <a:xfrm>
            <a:off x="745267" y="1989290"/>
            <a:ext cx="10701465" cy="4503585"/>
          </a:xfrm>
          <a:prstGeom prst="rect">
            <a:avLst/>
          </a:prstGeom>
          <a:ln>
            <a:solidFill>
              <a:schemeClr val="tx1"/>
            </a:solidFill>
          </a:ln>
        </p:spPr>
      </p:pic>
      <p:sp>
        <p:nvSpPr>
          <p:cNvPr id="6" name="Slide Number Placeholder 5">
            <a:extLst>
              <a:ext uri="{FF2B5EF4-FFF2-40B4-BE49-F238E27FC236}">
                <a16:creationId xmlns:a16="http://schemas.microsoft.com/office/drawing/2014/main" id="{FCF2088E-351A-19A8-5DC0-786A395A226A}"/>
              </a:ext>
            </a:extLst>
          </p:cNvPr>
          <p:cNvSpPr>
            <a:spLocks noGrp="1"/>
          </p:cNvSpPr>
          <p:nvPr>
            <p:ph type="sldNum" sz="quarter" idx="12"/>
          </p:nvPr>
        </p:nvSpPr>
        <p:spPr/>
        <p:txBody>
          <a:bodyPr/>
          <a:lstStyle/>
          <a:p>
            <a:fld id="{4603EDDD-7EF2-5C49-8947-3774CD5537D8}" type="slidenum">
              <a:rPr lang="en-US" smtClean="0"/>
              <a:t>12</a:t>
            </a:fld>
            <a:endParaRPr lang="en-US"/>
          </a:p>
        </p:txBody>
      </p:sp>
    </p:spTree>
    <p:extLst>
      <p:ext uri="{BB962C8B-B14F-4D97-AF65-F5344CB8AC3E}">
        <p14:creationId xmlns:p14="http://schemas.microsoft.com/office/powerpoint/2010/main" val="3604656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19983-7402-ABE1-91DC-41D5E42851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E037F2-FC1D-447F-D8F9-D9F2007663EE}"/>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Representation</a:t>
            </a:r>
          </a:p>
        </p:txBody>
      </p:sp>
      <p:sp>
        <p:nvSpPr>
          <p:cNvPr id="3" name="Content Placeholder 2">
            <a:extLst>
              <a:ext uri="{FF2B5EF4-FFF2-40B4-BE49-F238E27FC236}">
                <a16:creationId xmlns:a16="http://schemas.microsoft.com/office/drawing/2014/main" id="{BC60D02A-5C49-4755-8576-7B8F2FD02ED5}"/>
              </a:ext>
            </a:extLst>
          </p:cNvPr>
          <p:cNvSpPr txBox="1">
            <a:spLocks/>
          </p:cNvSpPr>
          <p:nvPr/>
        </p:nvSpPr>
        <p:spPr>
          <a:xfrm>
            <a:off x="902034" y="1556307"/>
            <a:ext cx="4452695" cy="2747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Structuring the problem</a:t>
            </a:r>
          </a:p>
        </p:txBody>
      </p:sp>
      <p:pic>
        <p:nvPicPr>
          <p:cNvPr id="6" name="Picture 5">
            <a:extLst>
              <a:ext uri="{FF2B5EF4-FFF2-40B4-BE49-F238E27FC236}">
                <a16:creationId xmlns:a16="http://schemas.microsoft.com/office/drawing/2014/main" id="{4EE430E1-979F-45A1-70C0-2CC1A69FA95A}"/>
              </a:ext>
            </a:extLst>
          </p:cNvPr>
          <p:cNvPicPr>
            <a:picLocks noChangeAspect="1"/>
          </p:cNvPicPr>
          <p:nvPr/>
        </p:nvPicPr>
        <p:blipFill>
          <a:blip r:embed="rId3"/>
          <a:stretch>
            <a:fillRect/>
          </a:stretch>
        </p:blipFill>
        <p:spPr>
          <a:xfrm>
            <a:off x="6203290" y="849130"/>
            <a:ext cx="5822661" cy="5354769"/>
          </a:xfrm>
          <a:prstGeom prst="rect">
            <a:avLst/>
          </a:prstGeom>
          <a:ln>
            <a:solidFill>
              <a:schemeClr val="tx1"/>
            </a:solidFill>
          </a:ln>
        </p:spPr>
      </p:pic>
      <p:sp>
        <p:nvSpPr>
          <p:cNvPr id="7" name="Slide Number Placeholder 6">
            <a:extLst>
              <a:ext uri="{FF2B5EF4-FFF2-40B4-BE49-F238E27FC236}">
                <a16:creationId xmlns:a16="http://schemas.microsoft.com/office/drawing/2014/main" id="{9AA6FA98-93B4-7073-DC5F-23A981BADFCB}"/>
              </a:ext>
            </a:extLst>
          </p:cNvPr>
          <p:cNvSpPr>
            <a:spLocks noGrp="1"/>
          </p:cNvSpPr>
          <p:nvPr>
            <p:ph type="sldNum" sz="quarter" idx="12"/>
          </p:nvPr>
        </p:nvSpPr>
        <p:spPr/>
        <p:txBody>
          <a:bodyPr/>
          <a:lstStyle/>
          <a:p>
            <a:fld id="{4603EDDD-7EF2-5C49-8947-3774CD5537D8}" type="slidenum">
              <a:rPr lang="en-US" smtClean="0"/>
              <a:t>13</a:t>
            </a:fld>
            <a:endParaRPr lang="en-US"/>
          </a:p>
        </p:txBody>
      </p:sp>
    </p:spTree>
    <p:extLst>
      <p:ext uri="{BB962C8B-B14F-4D97-AF65-F5344CB8AC3E}">
        <p14:creationId xmlns:p14="http://schemas.microsoft.com/office/powerpoint/2010/main" val="2093923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09DB44-C22E-DAF0-95C4-7474F60A48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D3A86A-6E79-5FB9-9489-A0531676B6E3}"/>
              </a:ext>
            </a:extLst>
          </p:cNvPr>
          <p:cNvSpPr txBox="1">
            <a:spLocks/>
          </p:cNvSpPr>
          <p:nvPr/>
        </p:nvSpPr>
        <p:spPr>
          <a:xfrm>
            <a:off x="838200" y="365125"/>
            <a:ext cx="10515600" cy="242928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Helpful</a:t>
            </a:r>
            <a:br>
              <a:rPr lang="en-US" dirty="0"/>
            </a:br>
            <a:r>
              <a:rPr lang="en-US" dirty="0"/>
              <a:t>practice </a:t>
            </a:r>
            <a:br>
              <a:rPr lang="en-US" dirty="0"/>
            </a:br>
            <a:r>
              <a:rPr lang="en-US" dirty="0"/>
              <a:t>problem</a:t>
            </a:r>
          </a:p>
        </p:txBody>
      </p:sp>
      <p:pic>
        <p:nvPicPr>
          <p:cNvPr id="4" name="Picture 3">
            <a:extLst>
              <a:ext uri="{FF2B5EF4-FFF2-40B4-BE49-F238E27FC236}">
                <a16:creationId xmlns:a16="http://schemas.microsoft.com/office/drawing/2014/main" id="{D4FA6707-7D76-2E0A-F034-15BF99E919D5}"/>
              </a:ext>
            </a:extLst>
          </p:cNvPr>
          <p:cNvPicPr>
            <a:picLocks noChangeAspect="1"/>
          </p:cNvPicPr>
          <p:nvPr/>
        </p:nvPicPr>
        <p:blipFill>
          <a:blip r:embed="rId3"/>
          <a:stretch>
            <a:fillRect/>
          </a:stretch>
        </p:blipFill>
        <p:spPr>
          <a:xfrm>
            <a:off x="5398618" y="230764"/>
            <a:ext cx="5851126" cy="6262111"/>
          </a:xfrm>
          <a:prstGeom prst="rect">
            <a:avLst/>
          </a:prstGeom>
          <a:ln>
            <a:solidFill>
              <a:schemeClr val="tx1"/>
            </a:solidFill>
          </a:ln>
        </p:spPr>
      </p:pic>
      <p:sp>
        <p:nvSpPr>
          <p:cNvPr id="6" name="Content Placeholder 2">
            <a:extLst>
              <a:ext uri="{FF2B5EF4-FFF2-40B4-BE49-F238E27FC236}">
                <a16:creationId xmlns:a16="http://schemas.microsoft.com/office/drawing/2014/main" id="{B70012BE-32B3-F64F-A10E-2FA4179D030A}"/>
              </a:ext>
            </a:extLst>
          </p:cNvPr>
          <p:cNvSpPr txBox="1">
            <a:spLocks/>
          </p:cNvSpPr>
          <p:nvPr/>
        </p:nvSpPr>
        <p:spPr>
          <a:xfrm>
            <a:off x="892062" y="2794406"/>
            <a:ext cx="4452695" cy="2747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Weekly grocery costs: Total</a:t>
            </a:r>
          </a:p>
        </p:txBody>
      </p:sp>
      <p:sp>
        <p:nvSpPr>
          <p:cNvPr id="7" name="Slide Number Placeholder 6">
            <a:extLst>
              <a:ext uri="{FF2B5EF4-FFF2-40B4-BE49-F238E27FC236}">
                <a16:creationId xmlns:a16="http://schemas.microsoft.com/office/drawing/2014/main" id="{54DE31F9-F068-D881-4177-C1FD56F4FCC4}"/>
              </a:ext>
            </a:extLst>
          </p:cNvPr>
          <p:cNvSpPr>
            <a:spLocks noGrp="1"/>
          </p:cNvSpPr>
          <p:nvPr>
            <p:ph type="sldNum" sz="quarter" idx="12"/>
          </p:nvPr>
        </p:nvSpPr>
        <p:spPr/>
        <p:txBody>
          <a:bodyPr/>
          <a:lstStyle/>
          <a:p>
            <a:fld id="{4603EDDD-7EF2-5C49-8947-3774CD5537D8}" type="slidenum">
              <a:rPr lang="en-US" smtClean="0"/>
              <a:t>14</a:t>
            </a:fld>
            <a:endParaRPr lang="en-US"/>
          </a:p>
        </p:txBody>
      </p:sp>
    </p:spTree>
    <p:extLst>
      <p:ext uri="{BB962C8B-B14F-4D97-AF65-F5344CB8AC3E}">
        <p14:creationId xmlns:p14="http://schemas.microsoft.com/office/powerpoint/2010/main" val="48386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BCF713-8C31-6FE3-B2AE-5C2AD7DE2B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0BAC57-93BE-94A0-DDCF-6E73F4F76998}"/>
              </a:ext>
            </a:extLst>
          </p:cNvPr>
          <p:cNvSpPr txBox="1">
            <a:spLocks/>
          </p:cNvSpPr>
          <p:nvPr/>
        </p:nvSpPr>
        <p:spPr>
          <a:xfrm>
            <a:off x="838200" y="365125"/>
            <a:ext cx="10515600" cy="2429281"/>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Harmful </a:t>
            </a:r>
            <a:br>
              <a:rPr lang="en-US" dirty="0"/>
            </a:br>
            <a:r>
              <a:rPr lang="en-US" dirty="0"/>
              <a:t>practice </a:t>
            </a:r>
            <a:br>
              <a:rPr lang="en-US" dirty="0"/>
            </a:br>
            <a:r>
              <a:rPr lang="en-US" dirty="0"/>
              <a:t>problem</a:t>
            </a:r>
          </a:p>
        </p:txBody>
      </p:sp>
      <p:pic>
        <p:nvPicPr>
          <p:cNvPr id="5" name="Picture 4">
            <a:extLst>
              <a:ext uri="{FF2B5EF4-FFF2-40B4-BE49-F238E27FC236}">
                <a16:creationId xmlns:a16="http://schemas.microsoft.com/office/drawing/2014/main" id="{1C1E4D3D-DEDE-9DE4-8DCD-457AFFEB069B}"/>
              </a:ext>
            </a:extLst>
          </p:cNvPr>
          <p:cNvPicPr>
            <a:picLocks noChangeAspect="1"/>
          </p:cNvPicPr>
          <p:nvPr/>
        </p:nvPicPr>
        <p:blipFill>
          <a:blip r:embed="rId3"/>
          <a:stretch>
            <a:fillRect/>
          </a:stretch>
        </p:blipFill>
        <p:spPr>
          <a:xfrm>
            <a:off x="5157566" y="118600"/>
            <a:ext cx="5344271" cy="6620799"/>
          </a:xfrm>
          <a:prstGeom prst="rect">
            <a:avLst/>
          </a:prstGeom>
          <a:ln>
            <a:solidFill>
              <a:schemeClr val="tx1"/>
            </a:solidFill>
          </a:ln>
        </p:spPr>
      </p:pic>
      <p:sp>
        <p:nvSpPr>
          <p:cNvPr id="7" name="Content Placeholder 2">
            <a:extLst>
              <a:ext uri="{FF2B5EF4-FFF2-40B4-BE49-F238E27FC236}">
                <a16:creationId xmlns:a16="http://schemas.microsoft.com/office/drawing/2014/main" id="{B1E8B0DC-9912-59BE-765A-4C8EF52DBF55}"/>
              </a:ext>
            </a:extLst>
          </p:cNvPr>
          <p:cNvSpPr txBox="1">
            <a:spLocks/>
          </p:cNvSpPr>
          <p:nvPr/>
        </p:nvSpPr>
        <p:spPr>
          <a:xfrm>
            <a:off x="892062" y="2794406"/>
            <a:ext cx="4452695" cy="2747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Weekly grocery costs: Average</a:t>
            </a:r>
          </a:p>
        </p:txBody>
      </p:sp>
      <p:sp>
        <p:nvSpPr>
          <p:cNvPr id="8" name="Slide Number Placeholder 7">
            <a:extLst>
              <a:ext uri="{FF2B5EF4-FFF2-40B4-BE49-F238E27FC236}">
                <a16:creationId xmlns:a16="http://schemas.microsoft.com/office/drawing/2014/main" id="{50285C7D-075D-78DF-0735-39987468B9CC}"/>
              </a:ext>
            </a:extLst>
          </p:cNvPr>
          <p:cNvSpPr>
            <a:spLocks noGrp="1"/>
          </p:cNvSpPr>
          <p:nvPr>
            <p:ph type="sldNum" sz="quarter" idx="12"/>
          </p:nvPr>
        </p:nvSpPr>
        <p:spPr/>
        <p:txBody>
          <a:bodyPr/>
          <a:lstStyle/>
          <a:p>
            <a:fld id="{4603EDDD-7EF2-5C49-8947-3774CD5537D8}" type="slidenum">
              <a:rPr lang="en-US" smtClean="0"/>
              <a:t>15</a:t>
            </a:fld>
            <a:endParaRPr lang="en-US"/>
          </a:p>
        </p:txBody>
      </p:sp>
    </p:spTree>
    <p:extLst>
      <p:ext uri="{BB962C8B-B14F-4D97-AF65-F5344CB8AC3E}">
        <p14:creationId xmlns:p14="http://schemas.microsoft.com/office/powerpoint/2010/main" val="627121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CEFC9F-8C9C-C91B-B8D5-0F449C4F4D19}"/>
            </a:ext>
          </a:extLst>
        </p:cNvPr>
        <p:cNvGrpSpPr/>
        <p:nvPr/>
      </p:nvGrpSpPr>
      <p:grpSpPr>
        <a:xfrm>
          <a:off x="0" y="0"/>
          <a:ext cx="0" cy="0"/>
          <a:chOff x="0" y="0"/>
          <a:chExt cx="0" cy="0"/>
        </a:xfrm>
      </p:grpSpPr>
      <p:graphicFrame>
        <p:nvGraphicFramePr>
          <p:cNvPr id="30" name="Diagram 29">
            <a:extLst>
              <a:ext uri="{FF2B5EF4-FFF2-40B4-BE49-F238E27FC236}">
                <a16:creationId xmlns:a16="http://schemas.microsoft.com/office/drawing/2014/main" id="{CF738166-FD89-37E3-D3EA-35C71CA65082}"/>
              </a:ext>
            </a:extLst>
          </p:cNvPr>
          <p:cNvGraphicFramePr/>
          <p:nvPr/>
        </p:nvGraphicFramePr>
        <p:xfrm>
          <a:off x="123825" y="285750"/>
          <a:ext cx="11963400" cy="62240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a:extLst>
              <a:ext uri="{FF2B5EF4-FFF2-40B4-BE49-F238E27FC236}">
                <a16:creationId xmlns:a16="http://schemas.microsoft.com/office/drawing/2014/main" id="{BAC661A1-10D3-4490-7491-531BDC3E033B}"/>
              </a:ext>
            </a:extLst>
          </p:cNvPr>
          <p:cNvSpPr>
            <a:spLocks noGrp="1"/>
          </p:cNvSpPr>
          <p:nvPr>
            <p:ph type="sldNum" sz="quarter" idx="12"/>
          </p:nvPr>
        </p:nvSpPr>
        <p:spPr/>
        <p:txBody>
          <a:bodyPr/>
          <a:lstStyle/>
          <a:p>
            <a:fld id="{4603EDDD-7EF2-5C49-8947-3774CD5537D8}" type="slidenum">
              <a:rPr lang="en-US" smtClean="0"/>
              <a:t>16</a:t>
            </a:fld>
            <a:endParaRPr lang="en-US"/>
          </a:p>
        </p:txBody>
      </p:sp>
    </p:spTree>
    <p:extLst>
      <p:ext uri="{BB962C8B-B14F-4D97-AF65-F5344CB8AC3E}">
        <p14:creationId xmlns:p14="http://schemas.microsoft.com/office/powerpoint/2010/main" val="38276750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B7C01C-ADC4-A859-AEDE-26CF2D2109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AF474D-C3C5-8F5B-AE95-D8A76C1214BD}"/>
              </a:ext>
            </a:extLst>
          </p:cNvPr>
          <p:cNvSpPr txBox="1">
            <a:spLocks/>
          </p:cNvSpPr>
          <p:nvPr/>
        </p:nvSpPr>
        <p:spPr>
          <a:xfrm>
            <a:off x="838200" y="365125"/>
            <a:ext cx="10515600" cy="242928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Outcome variables:</a:t>
            </a:r>
          </a:p>
          <a:p>
            <a:pPr algn="l"/>
            <a:endParaRPr lang="en-US" dirty="0"/>
          </a:p>
        </p:txBody>
      </p:sp>
      <p:sp>
        <p:nvSpPr>
          <p:cNvPr id="7" name="Content Placeholder 2">
            <a:extLst>
              <a:ext uri="{FF2B5EF4-FFF2-40B4-BE49-F238E27FC236}">
                <a16:creationId xmlns:a16="http://schemas.microsoft.com/office/drawing/2014/main" id="{A0941458-9AC0-D0AD-CC41-AF70113A913E}"/>
              </a:ext>
            </a:extLst>
          </p:cNvPr>
          <p:cNvSpPr txBox="1">
            <a:spLocks/>
          </p:cNvSpPr>
          <p:nvPr/>
        </p:nvSpPr>
        <p:spPr>
          <a:xfrm>
            <a:off x="643345" y="2812846"/>
            <a:ext cx="11163388" cy="390227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“Think of others in this neighborhood who are like you in terms of what they cook and how often they cook. How much more money would they spend on electricity for this stove each week? You will get $X if you guess correctly.”</a:t>
            </a:r>
          </a:p>
          <a:p>
            <a:pPr marL="800100" lvl="1" indent="-342900" algn="l">
              <a:buFont typeface="Arial" panose="020B0604020202020204" pitchFamily="34" charset="0"/>
              <a:buChar char="•"/>
            </a:pPr>
            <a:r>
              <a:rPr lang="en-US" b="1" u="sng" cap="small" dirty="0"/>
              <a:t>Incentive randomization:</a:t>
            </a:r>
            <a:r>
              <a:rPr lang="en-US" b="1" cap="small" dirty="0"/>
              <a:t> </a:t>
            </a:r>
            <a:r>
              <a:rPr lang="en-US" dirty="0"/>
              <a:t>$X = </a:t>
            </a:r>
            <a:r>
              <a:rPr lang="en-US" b="1" cap="small" dirty="0"/>
              <a:t>[0, 2, 10, 50]</a:t>
            </a:r>
            <a:br>
              <a:rPr lang="en-US" b="1" cap="small" dirty="0"/>
            </a:br>
            <a:endParaRPr lang="en-US" sz="2400" dirty="0"/>
          </a:p>
          <a:p>
            <a:pPr marL="342900" indent="-342900" algn="l">
              <a:buFont typeface="Arial" panose="020B0604020202020204" pitchFamily="34" charset="0"/>
              <a:buChar char="•"/>
            </a:pPr>
            <a:r>
              <a:rPr lang="en-US" dirty="0"/>
              <a:t>Elicit WTP using BDM </a:t>
            </a:r>
          </a:p>
          <a:p>
            <a:pPr marL="342900" indent="-342900" algn="l">
              <a:buFont typeface="Arial" panose="020B0604020202020204" pitchFamily="34" charset="0"/>
              <a:buChar char="•"/>
            </a:pPr>
            <a:r>
              <a:rPr lang="en-US" dirty="0"/>
              <a:t>Type I error: Usage and loan repayment rates</a:t>
            </a:r>
          </a:p>
          <a:p>
            <a:pPr marL="342900" indent="-342900" algn="l">
              <a:buFont typeface="Arial" panose="020B0604020202020204" pitchFamily="34" charset="0"/>
              <a:buChar char="•"/>
            </a:pPr>
            <a:r>
              <a:rPr lang="en-US" dirty="0"/>
              <a:t>Impact of electricity subsidies on WTP and usage </a:t>
            </a:r>
          </a:p>
        </p:txBody>
      </p:sp>
      <p:sp>
        <p:nvSpPr>
          <p:cNvPr id="3" name="Slide Number Placeholder 2">
            <a:extLst>
              <a:ext uri="{FF2B5EF4-FFF2-40B4-BE49-F238E27FC236}">
                <a16:creationId xmlns:a16="http://schemas.microsoft.com/office/drawing/2014/main" id="{DEE35E20-FF75-3D6C-C72C-3DE0AA132756}"/>
              </a:ext>
            </a:extLst>
          </p:cNvPr>
          <p:cNvSpPr>
            <a:spLocks noGrp="1"/>
          </p:cNvSpPr>
          <p:nvPr>
            <p:ph type="sldNum" sz="quarter" idx="12"/>
          </p:nvPr>
        </p:nvSpPr>
        <p:spPr/>
        <p:txBody>
          <a:bodyPr/>
          <a:lstStyle/>
          <a:p>
            <a:fld id="{4603EDDD-7EF2-5C49-8947-3774CD5537D8}" type="slidenum">
              <a:rPr lang="en-US" smtClean="0"/>
              <a:t>17</a:t>
            </a:fld>
            <a:endParaRPr lang="en-US"/>
          </a:p>
        </p:txBody>
      </p:sp>
    </p:spTree>
    <p:extLst>
      <p:ext uri="{BB962C8B-B14F-4D97-AF65-F5344CB8AC3E}">
        <p14:creationId xmlns:p14="http://schemas.microsoft.com/office/powerpoint/2010/main" val="3836627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4" name="Straight Connector 63">
            <a:extLst>
              <a:ext uri="{FF2B5EF4-FFF2-40B4-BE49-F238E27FC236}">
                <a16:creationId xmlns:a16="http://schemas.microsoft.com/office/drawing/2014/main" id="{AE14F394-5318-48A2-9DC2-DA0383DAF0C0}"/>
              </a:ext>
            </a:extLst>
          </p:cNvPr>
          <p:cNvCxnSpPr>
            <a:cxnSpLocks/>
          </p:cNvCxnSpPr>
          <p:nvPr/>
        </p:nvCxnSpPr>
        <p:spPr>
          <a:xfrm>
            <a:off x="8320020" y="2690228"/>
            <a:ext cx="0" cy="2894619"/>
          </a:xfrm>
          <a:prstGeom prst="line">
            <a:avLst/>
          </a:prstGeom>
          <a:ln w="1905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9A499FF-A3DF-4654-9ADB-E858323E4E4B}"/>
              </a:ext>
            </a:extLst>
          </p:cNvPr>
          <p:cNvCxnSpPr>
            <a:cxnSpLocks/>
          </p:cNvCxnSpPr>
          <p:nvPr/>
        </p:nvCxnSpPr>
        <p:spPr>
          <a:xfrm>
            <a:off x="2508191" y="2139768"/>
            <a:ext cx="0" cy="3390410"/>
          </a:xfrm>
          <a:prstGeom prst="line">
            <a:avLst/>
          </a:prstGeom>
          <a:ln w="1905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08D010D-61AA-4E7E-BB86-32ED883B15BB}"/>
              </a:ext>
            </a:extLst>
          </p:cNvPr>
          <p:cNvCxnSpPr>
            <a:cxnSpLocks/>
          </p:cNvCxnSpPr>
          <p:nvPr/>
        </p:nvCxnSpPr>
        <p:spPr>
          <a:xfrm>
            <a:off x="4451124" y="2041120"/>
            <a:ext cx="0" cy="3543726"/>
          </a:xfrm>
          <a:prstGeom prst="line">
            <a:avLst/>
          </a:prstGeom>
          <a:ln w="1905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88EC8187-43E1-4225-8B4D-3A3244C0C481}"/>
              </a:ext>
            </a:extLst>
          </p:cNvPr>
          <p:cNvCxnSpPr>
            <a:cxnSpLocks/>
          </p:cNvCxnSpPr>
          <p:nvPr/>
        </p:nvCxnSpPr>
        <p:spPr>
          <a:xfrm>
            <a:off x="6412143" y="1934163"/>
            <a:ext cx="0" cy="3650684"/>
          </a:xfrm>
          <a:prstGeom prst="line">
            <a:avLst/>
          </a:prstGeom>
          <a:ln w="1905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AA726B65-BD7B-47FA-B78C-ACD64B6BB2BA}"/>
              </a:ext>
            </a:extLst>
          </p:cNvPr>
          <p:cNvCxnSpPr>
            <a:cxnSpLocks/>
          </p:cNvCxnSpPr>
          <p:nvPr/>
        </p:nvCxnSpPr>
        <p:spPr>
          <a:xfrm>
            <a:off x="11332897" y="2523108"/>
            <a:ext cx="0" cy="3061738"/>
          </a:xfrm>
          <a:prstGeom prst="line">
            <a:avLst/>
          </a:prstGeom>
          <a:ln w="1905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09" name="Rectangle 108">
            <a:extLst>
              <a:ext uri="{FF2B5EF4-FFF2-40B4-BE49-F238E27FC236}">
                <a16:creationId xmlns:a16="http://schemas.microsoft.com/office/drawing/2014/main" id="{156A7D35-CA05-4C0A-842B-CFB1F1F45BC6}"/>
              </a:ext>
            </a:extLst>
          </p:cNvPr>
          <p:cNvSpPr/>
          <p:nvPr/>
        </p:nvSpPr>
        <p:spPr>
          <a:xfrm>
            <a:off x="1759621" y="1774590"/>
            <a:ext cx="1213877" cy="584071"/>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56">
              <a:latin typeface="Arial" panose="020B0604020202020204" pitchFamily="34" charset="0"/>
              <a:cs typeface="Arial" panose="020B0604020202020204" pitchFamily="34" charset="0"/>
            </a:endParaRPr>
          </a:p>
        </p:txBody>
      </p:sp>
      <p:sp>
        <p:nvSpPr>
          <p:cNvPr id="19" name="Freeform 18"/>
          <p:cNvSpPr/>
          <p:nvPr/>
        </p:nvSpPr>
        <p:spPr>
          <a:xfrm>
            <a:off x="1567979" y="1704931"/>
            <a:ext cx="1516972" cy="653730"/>
          </a:xfrm>
          <a:custGeom>
            <a:avLst/>
            <a:gdLst>
              <a:gd name="connsiteX0" fmla="*/ 0 w 2693089"/>
              <a:gd name="connsiteY0" fmla="*/ 0 h 2295330"/>
              <a:gd name="connsiteX1" fmla="*/ 2693089 w 2693089"/>
              <a:gd name="connsiteY1" fmla="*/ 0 h 2295330"/>
              <a:gd name="connsiteX2" fmla="*/ 2693089 w 2693089"/>
              <a:gd name="connsiteY2" fmla="*/ 2295330 h 2295330"/>
              <a:gd name="connsiteX3" fmla="*/ 0 w 2693089"/>
              <a:gd name="connsiteY3" fmla="*/ 2295330 h 2295330"/>
              <a:gd name="connsiteX4" fmla="*/ 0 w 2693089"/>
              <a:gd name="connsiteY4" fmla="*/ 0 h 2295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3089" h="2295330">
                <a:moveTo>
                  <a:pt x="0" y="0"/>
                </a:moveTo>
                <a:lnTo>
                  <a:pt x="2693089" y="0"/>
                </a:lnTo>
                <a:lnTo>
                  <a:pt x="2693089" y="2295330"/>
                </a:lnTo>
                <a:lnTo>
                  <a:pt x="0" y="229533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1">
            <a:noAutofit/>
          </a:bodyPr>
          <a:lstStyle/>
          <a:p>
            <a:pPr defTabSz="2045216">
              <a:lnSpc>
                <a:spcPct val="50000"/>
              </a:lnSpc>
              <a:spcBef>
                <a:spcPct val="0"/>
              </a:spcBef>
              <a:spcAft>
                <a:spcPts val="767"/>
              </a:spcAft>
            </a:pPr>
            <a:endParaRPr lang="en-US" sz="1534" b="1" dirty="0">
              <a:latin typeface="Arial" panose="020B0604020202020204" pitchFamily="34" charset="0"/>
              <a:cs typeface="Arial" panose="020B0604020202020204" pitchFamily="34" charset="0"/>
            </a:endParaRPr>
          </a:p>
          <a:p>
            <a:pPr defTabSz="2045216">
              <a:lnSpc>
                <a:spcPct val="50000"/>
              </a:lnSpc>
              <a:spcBef>
                <a:spcPct val="0"/>
              </a:spcBef>
              <a:spcAft>
                <a:spcPts val="767"/>
              </a:spcAft>
            </a:pPr>
            <a:r>
              <a:rPr lang="en-US" sz="1534" b="1" dirty="0">
                <a:latin typeface="Arial" panose="020B0604020202020204" pitchFamily="34" charset="0"/>
                <a:cs typeface="Arial" panose="020B0604020202020204" pitchFamily="34" charset="0"/>
              </a:rPr>
              <a:t>Visit 1</a:t>
            </a:r>
          </a:p>
          <a:p>
            <a:pPr defTabSz="2045216">
              <a:lnSpc>
                <a:spcPct val="50000"/>
              </a:lnSpc>
              <a:spcBef>
                <a:spcPct val="0"/>
              </a:spcBef>
              <a:spcAft>
                <a:spcPts val="767"/>
              </a:spcAft>
            </a:pPr>
            <a:r>
              <a:rPr lang="en-US" sz="1534" dirty="0">
                <a:latin typeface="Arial" panose="020B0604020202020204" pitchFamily="34" charset="0"/>
                <a:cs typeface="Arial" panose="020B0604020202020204" pitchFamily="34" charset="0"/>
              </a:rPr>
              <a:t>- Enrollment</a:t>
            </a:r>
          </a:p>
        </p:txBody>
      </p:sp>
      <p:sp>
        <p:nvSpPr>
          <p:cNvPr id="22" name="Notched Right Arrow 21"/>
          <p:cNvSpPr/>
          <p:nvPr/>
        </p:nvSpPr>
        <p:spPr>
          <a:xfrm>
            <a:off x="2575010" y="4256183"/>
            <a:ext cx="8712950" cy="388632"/>
          </a:xfrm>
          <a:prstGeom prst="notchedRightArrow">
            <a:avLst>
              <a:gd name="adj1" fmla="val 100000"/>
              <a:gd name="adj2" fmla="val 0"/>
            </a:avLst>
          </a:prstGeom>
          <a:solidFill>
            <a:schemeClr val="bg1">
              <a:lumMod val="50000"/>
            </a:schemeClr>
          </a:solidFill>
        </p:spPr>
        <p:style>
          <a:lnRef idx="0">
            <a:schemeClr val="accent3">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tIns="116868" bIns="116868" anchor="ctr"/>
          <a:lstStyle/>
          <a:p>
            <a:pPr algn="ctr"/>
            <a:r>
              <a:rPr lang="en-US" sz="1534" dirty="0">
                <a:latin typeface="Arial" panose="020B0604020202020204" pitchFamily="34" charset="0"/>
                <a:cs typeface="Arial" panose="020B0604020202020204" pitchFamily="34" charset="0"/>
              </a:rPr>
              <a:t>High-frequency charcoal stove temperature measurement</a:t>
            </a:r>
          </a:p>
        </p:txBody>
      </p:sp>
      <p:cxnSp>
        <p:nvCxnSpPr>
          <p:cNvPr id="57" name="Straight Connector 56">
            <a:extLst>
              <a:ext uri="{FF2B5EF4-FFF2-40B4-BE49-F238E27FC236}">
                <a16:creationId xmlns:a16="http://schemas.microsoft.com/office/drawing/2014/main" id="{1BDB8992-C1F7-4BE4-B424-3AE7238D0785}"/>
              </a:ext>
            </a:extLst>
          </p:cNvPr>
          <p:cNvCxnSpPr>
            <a:cxnSpLocks/>
          </p:cNvCxnSpPr>
          <p:nvPr/>
        </p:nvCxnSpPr>
        <p:spPr>
          <a:xfrm flipH="1">
            <a:off x="2501732" y="2691546"/>
            <a:ext cx="7370957"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28E10215-0838-4E6D-BD08-D0642F964470}"/>
              </a:ext>
            </a:extLst>
          </p:cNvPr>
          <p:cNvCxnSpPr>
            <a:cxnSpLocks/>
          </p:cNvCxnSpPr>
          <p:nvPr/>
        </p:nvCxnSpPr>
        <p:spPr>
          <a:xfrm flipH="1">
            <a:off x="9972007" y="2703252"/>
            <a:ext cx="1360890"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0362B54D-745F-463F-B961-E1A110678E60}"/>
              </a:ext>
            </a:extLst>
          </p:cNvPr>
          <p:cNvCxnSpPr>
            <a:cxnSpLocks/>
          </p:cNvCxnSpPr>
          <p:nvPr/>
        </p:nvCxnSpPr>
        <p:spPr>
          <a:xfrm flipH="1">
            <a:off x="9762375" y="2547302"/>
            <a:ext cx="198637" cy="31190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3A216FBA-A627-455A-8ABA-E96047124332}"/>
              </a:ext>
            </a:extLst>
          </p:cNvPr>
          <p:cNvCxnSpPr>
            <a:cxnSpLocks/>
          </p:cNvCxnSpPr>
          <p:nvPr/>
        </p:nvCxnSpPr>
        <p:spPr>
          <a:xfrm flipH="1">
            <a:off x="9872689" y="2537103"/>
            <a:ext cx="198637" cy="31190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16" name="Group 115">
            <a:extLst>
              <a:ext uri="{FF2B5EF4-FFF2-40B4-BE49-F238E27FC236}">
                <a16:creationId xmlns:a16="http://schemas.microsoft.com/office/drawing/2014/main" id="{7D2BEBBC-74F3-431E-AF54-07C07A660B7D}"/>
              </a:ext>
            </a:extLst>
          </p:cNvPr>
          <p:cNvGrpSpPr/>
          <p:nvPr/>
        </p:nvGrpSpPr>
        <p:grpSpPr>
          <a:xfrm>
            <a:off x="1889462" y="2892591"/>
            <a:ext cx="6970090" cy="426632"/>
            <a:chOff x="-52369" y="1174607"/>
            <a:chExt cx="4680052" cy="333806"/>
          </a:xfrm>
          <a:solidFill>
            <a:schemeClr val="bg1">
              <a:alpha val="98000"/>
            </a:schemeClr>
          </a:solidFill>
        </p:grpSpPr>
        <p:sp>
          <p:nvSpPr>
            <p:cNvPr id="5" name="TextBox 4"/>
            <p:cNvSpPr txBox="1"/>
            <p:nvPr/>
          </p:nvSpPr>
          <p:spPr>
            <a:xfrm>
              <a:off x="1361726" y="1174607"/>
              <a:ext cx="630217" cy="318473"/>
            </a:xfrm>
            <a:prstGeom prst="rect">
              <a:avLst/>
            </a:prstGeom>
            <a:grpFill/>
          </p:spPr>
          <p:txBody>
            <a:bodyPr wrap="square" rtlCol="0">
              <a:spAutoFit/>
            </a:bodyPr>
            <a:lstStyle/>
            <a:p>
              <a:pPr algn="ctr"/>
              <a:r>
                <a:rPr lang="en-US" sz="2045" dirty="0">
                  <a:solidFill>
                    <a:schemeClr val="bg1">
                      <a:lumMod val="50000"/>
                    </a:schemeClr>
                  </a:solidFill>
                  <a:latin typeface="Arial" panose="020B0604020202020204" pitchFamily="34" charset="0"/>
                  <a:cs typeface="Arial" panose="020B0604020202020204" pitchFamily="34" charset="0"/>
                </a:rPr>
                <a:t>t = 0</a:t>
              </a:r>
            </a:p>
          </p:txBody>
        </p:sp>
        <p:sp>
          <p:nvSpPr>
            <p:cNvPr id="69" name="TextBox 68">
              <a:extLst>
                <a:ext uri="{FF2B5EF4-FFF2-40B4-BE49-F238E27FC236}">
                  <a16:creationId xmlns:a16="http://schemas.microsoft.com/office/drawing/2014/main" id="{054380A6-5265-4B5A-B3F4-FCCD5448A29C}"/>
                </a:ext>
              </a:extLst>
            </p:cNvPr>
            <p:cNvSpPr txBox="1"/>
            <p:nvPr/>
          </p:nvSpPr>
          <p:spPr>
            <a:xfrm>
              <a:off x="-52369" y="1186049"/>
              <a:ext cx="822216" cy="318473"/>
            </a:xfrm>
            <a:prstGeom prst="rect">
              <a:avLst/>
            </a:prstGeom>
            <a:grpFill/>
          </p:spPr>
          <p:txBody>
            <a:bodyPr wrap="square" rtlCol="0">
              <a:spAutoFit/>
            </a:bodyPr>
            <a:lstStyle/>
            <a:p>
              <a:pPr algn="ctr"/>
              <a:r>
                <a:rPr lang="en-US" sz="2045" dirty="0">
                  <a:solidFill>
                    <a:schemeClr val="bg1">
                      <a:lumMod val="50000"/>
                    </a:schemeClr>
                  </a:solidFill>
                  <a:latin typeface="Arial" panose="020B0604020202020204" pitchFamily="34" charset="0"/>
                  <a:cs typeface="Arial" panose="020B0604020202020204" pitchFamily="34" charset="0"/>
                </a:rPr>
                <a:t>t = - 30</a:t>
              </a:r>
            </a:p>
          </p:txBody>
        </p:sp>
        <p:sp>
          <p:nvSpPr>
            <p:cNvPr id="71" name="TextBox 70">
              <a:extLst>
                <a:ext uri="{FF2B5EF4-FFF2-40B4-BE49-F238E27FC236}">
                  <a16:creationId xmlns:a16="http://schemas.microsoft.com/office/drawing/2014/main" id="{661F4CF1-F070-41F7-AB93-F55ACD9AF735}"/>
                </a:ext>
              </a:extLst>
            </p:cNvPr>
            <p:cNvSpPr txBox="1"/>
            <p:nvPr/>
          </p:nvSpPr>
          <p:spPr>
            <a:xfrm>
              <a:off x="2671979" y="1189940"/>
              <a:ext cx="630217" cy="318473"/>
            </a:xfrm>
            <a:prstGeom prst="rect">
              <a:avLst/>
            </a:prstGeom>
            <a:grpFill/>
          </p:spPr>
          <p:txBody>
            <a:bodyPr wrap="square" rtlCol="0">
              <a:spAutoFit/>
            </a:bodyPr>
            <a:lstStyle/>
            <a:p>
              <a:pPr algn="ctr"/>
              <a:r>
                <a:rPr lang="en-US" sz="2045" dirty="0">
                  <a:solidFill>
                    <a:schemeClr val="bg1">
                      <a:lumMod val="50000"/>
                    </a:schemeClr>
                  </a:solidFill>
                  <a:latin typeface="Arial" panose="020B0604020202020204" pitchFamily="34" charset="0"/>
                  <a:cs typeface="Arial" panose="020B0604020202020204" pitchFamily="34" charset="0"/>
                </a:rPr>
                <a:t>t = 30</a:t>
              </a:r>
            </a:p>
          </p:txBody>
        </p:sp>
        <p:sp>
          <p:nvSpPr>
            <p:cNvPr id="73" name="TextBox 72">
              <a:extLst>
                <a:ext uri="{FF2B5EF4-FFF2-40B4-BE49-F238E27FC236}">
                  <a16:creationId xmlns:a16="http://schemas.microsoft.com/office/drawing/2014/main" id="{B394941F-B434-4968-AC34-39838A1F5FA2}"/>
                </a:ext>
              </a:extLst>
            </p:cNvPr>
            <p:cNvSpPr txBox="1"/>
            <p:nvPr/>
          </p:nvSpPr>
          <p:spPr>
            <a:xfrm>
              <a:off x="3997466" y="1179625"/>
              <a:ext cx="630217" cy="318473"/>
            </a:xfrm>
            <a:prstGeom prst="rect">
              <a:avLst/>
            </a:prstGeom>
            <a:grpFill/>
          </p:spPr>
          <p:txBody>
            <a:bodyPr wrap="square" rtlCol="0">
              <a:spAutoFit/>
            </a:bodyPr>
            <a:lstStyle/>
            <a:p>
              <a:pPr algn="ctr"/>
              <a:r>
                <a:rPr lang="en-US" sz="2045" dirty="0">
                  <a:solidFill>
                    <a:schemeClr val="bg1">
                      <a:lumMod val="50000"/>
                    </a:schemeClr>
                  </a:solidFill>
                  <a:latin typeface="Arial" panose="020B0604020202020204" pitchFamily="34" charset="0"/>
                  <a:cs typeface="Arial" panose="020B0604020202020204" pitchFamily="34" charset="0"/>
                </a:rPr>
                <a:t>t = 60</a:t>
              </a:r>
            </a:p>
          </p:txBody>
        </p:sp>
      </p:grpSp>
      <p:sp>
        <p:nvSpPr>
          <p:cNvPr id="77" name="TextBox 76">
            <a:extLst>
              <a:ext uri="{FF2B5EF4-FFF2-40B4-BE49-F238E27FC236}">
                <a16:creationId xmlns:a16="http://schemas.microsoft.com/office/drawing/2014/main" id="{5321A34C-FEFE-48E3-AE57-B0D5CE0DEAAC}"/>
              </a:ext>
            </a:extLst>
          </p:cNvPr>
          <p:cNvSpPr txBox="1"/>
          <p:nvPr/>
        </p:nvSpPr>
        <p:spPr>
          <a:xfrm>
            <a:off x="10743313" y="2891233"/>
            <a:ext cx="1040063" cy="407035"/>
          </a:xfrm>
          <a:prstGeom prst="rect">
            <a:avLst/>
          </a:prstGeom>
          <a:solidFill>
            <a:schemeClr val="bg1">
              <a:alpha val="98000"/>
            </a:schemeClr>
          </a:solidFill>
        </p:spPr>
        <p:txBody>
          <a:bodyPr wrap="square" rtlCol="0">
            <a:spAutoFit/>
          </a:bodyPr>
          <a:lstStyle/>
          <a:p>
            <a:pPr algn="ctr"/>
            <a:r>
              <a:rPr lang="en-US" sz="2045" dirty="0">
                <a:solidFill>
                  <a:schemeClr val="bg1">
                    <a:lumMod val="50000"/>
                  </a:schemeClr>
                </a:solidFill>
                <a:latin typeface="Arial" panose="020B0604020202020204" pitchFamily="34" charset="0"/>
                <a:cs typeface="Arial" panose="020B0604020202020204" pitchFamily="34" charset="0"/>
              </a:rPr>
              <a:t>t = 365</a:t>
            </a:r>
          </a:p>
        </p:txBody>
      </p:sp>
      <p:sp>
        <p:nvSpPr>
          <p:cNvPr id="131" name="Rectangle 130">
            <a:extLst>
              <a:ext uri="{FF2B5EF4-FFF2-40B4-BE49-F238E27FC236}">
                <a16:creationId xmlns:a16="http://schemas.microsoft.com/office/drawing/2014/main" id="{6D4CA5B6-8BBD-4C07-8D11-B827DFE3411E}"/>
              </a:ext>
            </a:extLst>
          </p:cNvPr>
          <p:cNvSpPr/>
          <p:nvPr/>
        </p:nvSpPr>
        <p:spPr>
          <a:xfrm>
            <a:off x="3073366" y="1207721"/>
            <a:ext cx="2573302" cy="1157298"/>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56">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9FABF11B-A226-4D55-A3DA-BD9C2F0E1784}"/>
              </a:ext>
            </a:extLst>
          </p:cNvPr>
          <p:cNvSpPr/>
          <p:nvPr/>
        </p:nvSpPr>
        <p:spPr>
          <a:xfrm>
            <a:off x="5797175" y="1781041"/>
            <a:ext cx="1570828" cy="584071"/>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56">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A4B327A7-6760-4D96-A168-BABFCC170E3E}"/>
              </a:ext>
            </a:extLst>
          </p:cNvPr>
          <p:cNvSpPr/>
          <p:nvPr/>
        </p:nvSpPr>
        <p:spPr>
          <a:xfrm>
            <a:off x="10536059" y="1657651"/>
            <a:ext cx="1570828" cy="720016"/>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56">
              <a:latin typeface="Arial" panose="020B0604020202020204" pitchFamily="34" charset="0"/>
              <a:cs typeface="Arial" panose="020B0604020202020204" pitchFamily="34" charset="0"/>
            </a:endParaRPr>
          </a:p>
        </p:txBody>
      </p:sp>
      <p:sp>
        <p:nvSpPr>
          <p:cNvPr id="4" name="Notched Right Arrow 21">
            <a:extLst>
              <a:ext uri="{FF2B5EF4-FFF2-40B4-BE49-F238E27FC236}">
                <a16:creationId xmlns:a16="http://schemas.microsoft.com/office/drawing/2014/main" id="{517BA235-3F21-2FE4-B7B0-BA7C5428E7A3}"/>
              </a:ext>
            </a:extLst>
          </p:cNvPr>
          <p:cNvSpPr/>
          <p:nvPr/>
        </p:nvSpPr>
        <p:spPr>
          <a:xfrm>
            <a:off x="4514787" y="4726202"/>
            <a:ext cx="6773176" cy="388628"/>
          </a:xfrm>
          <a:prstGeom prst="notchedRightArrow">
            <a:avLst>
              <a:gd name="adj1" fmla="val 100000"/>
              <a:gd name="adj2" fmla="val 0"/>
            </a:avLst>
          </a:prstGeom>
          <a:solidFill>
            <a:schemeClr val="bg1">
              <a:lumMod val="50000"/>
            </a:schemeClr>
          </a:solidFill>
        </p:spPr>
        <p:style>
          <a:lnRef idx="0">
            <a:schemeClr val="accent3">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tIns="116868" bIns="116868" anchor="ctr"/>
          <a:lstStyle/>
          <a:p>
            <a:pPr algn="ctr"/>
            <a:r>
              <a:rPr lang="en-US" sz="1534" dirty="0">
                <a:latin typeface="Arial" panose="020B0604020202020204" pitchFamily="34" charset="0"/>
                <a:cs typeface="Arial" panose="020B0604020202020204" pitchFamily="34" charset="0"/>
              </a:rPr>
              <a:t>High-frequency induction stove usage measurement</a:t>
            </a:r>
          </a:p>
        </p:txBody>
      </p:sp>
      <p:sp>
        <p:nvSpPr>
          <p:cNvPr id="6" name="Notched Right Arrow 7">
            <a:extLst>
              <a:ext uri="{FF2B5EF4-FFF2-40B4-BE49-F238E27FC236}">
                <a16:creationId xmlns:a16="http://schemas.microsoft.com/office/drawing/2014/main" id="{139455AB-9134-F9E3-058C-10D4E0053490}"/>
              </a:ext>
            </a:extLst>
          </p:cNvPr>
          <p:cNvSpPr/>
          <p:nvPr/>
        </p:nvSpPr>
        <p:spPr>
          <a:xfrm>
            <a:off x="4514787" y="5196219"/>
            <a:ext cx="6773177" cy="388628"/>
          </a:xfrm>
          <a:prstGeom prst="notchedRightArrow">
            <a:avLst>
              <a:gd name="adj1" fmla="val 100000"/>
              <a:gd name="adj2" fmla="val 0"/>
            </a:avLst>
          </a:prstGeom>
          <a:pattFill prst="ltUpDiag">
            <a:fgClr>
              <a:schemeClr val="accent2">
                <a:lumMod val="75000"/>
              </a:schemeClr>
            </a:fgClr>
            <a:bgClr>
              <a:schemeClr val="accent2">
                <a:lumMod val="60000"/>
                <a:lumOff val="40000"/>
              </a:schemeClr>
            </a:bgClr>
          </a:pattFill>
        </p:spPr>
        <p:style>
          <a:lnRef idx="0">
            <a:schemeClr val="accent3">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tIns="116868" bIns="116868" anchor="ctr"/>
          <a:lstStyle/>
          <a:p>
            <a:pPr algn="ctr"/>
            <a:r>
              <a:rPr lang="en-US" sz="1534" dirty="0">
                <a:latin typeface="Arial" panose="020B0604020202020204" pitchFamily="34" charset="0"/>
                <a:cs typeface="Arial" panose="020B0604020202020204" pitchFamily="34" charset="0"/>
              </a:rPr>
              <a:t>Stove usage electricity subsidies (0%, 25%, 75%)</a:t>
            </a:r>
          </a:p>
        </p:txBody>
      </p:sp>
      <p:sp>
        <p:nvSpPr>
          <p:cNvPr id="20" name="Freeform 19"/>
          <p:cNvSpPr/>
          <p:nvPr/>
        </p:nvSpPr>
        <p:spPr>
          <a:xfrm>
            <a:off x="2835698" y="1238230"/>
            <a:ext cx="3024002" cy="2218124"/>
          </a:xfrm>
          <a:custGeom>
            <a:avLst/>
            <a:gdLst>
              <a:gd name="connsiteX0" fmla="*/ 0 w 2869516"/>
              <a:gd name="connsiteY0" fmla="*/ 0 h 2295330"/>
              <a:gd name="connsiteX1" fmla="*/ 2869516 w 2869516"/>
              <a:gd name="connsiteY1" fmla="*/ 0 h 2295330"/>
              <a:gd name="connsiteX2" fmla="*/ 2869516 w 2869516"/>
              <a:gd name="connsiteY2" fmla="*/ 2295330 h 2295330"/>
              <a:gd name="connsiteX3" fmla="*/ 0 w 2869516"/>
              <a:gd name="connsiteY3" fmla="*/ 2295330 h 2295330"/>
              <a:gd name="connsiteX4" fmla="*/ 0 w 2869516"/>
              <a:gd name="connsiteY4" fmla="*/ 0 h 2295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516" h="2295330">
                <a:moveTo>
                  <a:pt x="0" y="0"/>
                </a:moveTo>
                <a:lnTo>
                  <a:pt x="2869516" y="0"/>
                </a:lnTo>
                <a:lnTo>
                  <a:pt x="2869516" y="2295330"/>
                </a:lnTo>
                <a:lnTo>
                  <a:pt x="0" y="229533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6868" tIns="116868" rIns="116868" bIns="116868" numCol="1" spcCol="1270" anchor="t" anchorCtr="1">
            <a:noAutofit/>
          </a:bodyPr>
          <a:lstStyle/>
          <a:p>
            <a:pPr defTabSz="2045216">
              <a:lnSpc>
                <a:spcPct val="50000"/>
              </a:lnSpc>
              <a:spcBef>
                <a:spcPct val="0"/>
              </a:spcBef>
              <a:spcAft>
                <a:spcPts val="767"/>
              </a:spcAft>
            </a:pPr>
            <a:r>
              <a:rPr lang="en-US" sz="1534" b="1" dirty="0">
                <a:latin typeface="Arial" panose="020B0604020202020204" pitchFamily="34" charset="0"/>
                <a:cs typeface="Arial" panose="020B0604020202020204" pitchFamily="34" charset="0"/>
              </a:rPr>
              <a:t>Visit 2</a:t>
            </a:r>
          </a:p>
          <a:p>
            <a:pPr defTabSz="2045216">
              <a:lnSpc>
                <a:spcPct val="50000"/>
              </a:lnSpc>
              <a:spcBef>
                <a:spcPct val="0"/>
              </a:spcBef>
              <a:spcAft>
                <a:spcPts val="767"/>
              </a:spcAft>
            </a:pPr>
            <a:r>
              <a:rPr lang="en-US" sz="1534" b="1" dirty="0">
                <a:solidFill>
                  <a:schemeClr val="bg1">
                    <a:lumMod val="50000"/>
                  </a:schemeClr>
                </a:solidFill>
                <a:latin typeface="Arial" panose="020B0604020202020204" pitchFamily="34" charset="0"/>
                <a:cs typeface="Arial" panose="020B0604020202020204" pitchFamily="34" charset="0"/>
              </a:rPr>
              <a:t>- Stove price subsidies</a:t>
            </a:r>
          </a:p>
          <a:p>
            <a:pPr defTabSz="2045216">
              <a:lnSpc>
                <a:spcPct val="50000"/>
              </a:lnSpc>
              <a:spcBef>
                <a:spcPct val="0"/>
              </a:spcBef>
              <a:spcAft>
                <a:spcPts val="767"/>
              </a:spcAft>
            </a:pPr>
            <a:r>
              <a:rPr lang="en-US" sz="1534" b="1" dirty="0">
                <a:solidFill>
                  <a:schemeClr val="bg1">
                    <a:lumMod val="50000"/>
                  </a:schemeClr>
                </a:solidFill>
                <a:latin typeface="Arial" panose="020B0604020202020204" pitchFamily="34" charset="0"/>
                <a:cs typeface="Arial" panose="020B0604020202020204" pitchFamily="34" charset="0"/>
              </a:rPr>
              <a:t>- Representation treatment</a:t>
            </a:r>
          </a:p>
          <a:p>
            <a:pPr defTabSz="2045216">
              <a:lnSpc>
                <a:spcPct val="50000"/>
              </a:lnSpc>
              <a:spcBef>
                <a:spcPct val="0"/>
              </a:spcBef>
              <a:spcAft>
                <a:spcPts val="767"/>
              </a:spcAft>
            </a:pPr>
            <a:r>
              <a:rPr lang="en-US" sz="1534" dirty="0">
                <a:latin typeface="Arial" panose="020B0604020202020204" pitchFamily="34" charset="0"/>
                <a:cs typeface="Arial" panose="020B0604020202020204" pitchFamily="34" charset="0"/>
              </a:rPr>
              <a:t>- BDM elicitation</a:t>
            </a:r>
          </a:p>
          <a:p>
            <a:pPr defTabSz="2045216">
              <a:lnSpc>
                <a:spcPct val="50000"/>
              </a:lnSpc>
              <a:spcBef>
                <a:spcPct val="0"/>
              </a:spcBef>
              <a:spcAft>
                <a:spcPts val="767"/>
              </a:spcAft>
            </a:pPr>
            <a:r>
              <a:rPr lang="en-US" sz="1534" dirty="0">
                <a:latin typeface="Arial" panose="020B0604020202020204" pitchFamily="34" charset="0"/>
                <a:cs typeface="Arial" panose="020B0604020202020204" pitchFamily="34" charset="0"/>
              </a:rPr>
              <a:t>- Stove transaction</a:t>
            </a:r>
          </a:p>
        </p:txBody>
      </p:sp>
      <p:sp>
        <p:nvSpPr>
          <p:cNvPr id="21" name="Freeform 20"/>
          <p:cNvSpPr/>
          <p:nvPr/>
        </p:nvSpPr>
        <p:spPr>
          <a:xfrm>
            <a:off x="5523611" y="1810540"/>
            <a:ext cx="2156233" cy="2218127"/>
          </a:xfrm>
          <a:custGeom>
            <a:avLst/>
            <a:gdLst>
              <a:gd name="connsiteX0" fmla="*/ 0 w 2110489"/>
              <a:gd name="connsiteY0" fmla="*/ 0 h 2295330"/>
              <a:gd name="connsiteX1" fmla="*/ 2110489 w 2110489"/>
              <a:gd name="connsiteY1" fmla="*/ 0 h 2295330"/>
              <a:gd name="connsiteX2" fmla="*/ 2110489 w 2110489"/>
              <a:gd name="connsiteY2" fmla="*/ 2295330 h 2295330"/>
              <a:gd name="connsiteX3" fmla="*/ 0 w 2110489"/>
              <a:gd name="connsiteY3" fmla="*/ 2295330 h 2295330"/>
              <a:gd name="connsiteX4" fmla="*/ 0 w 2110489"/>
              <a:gd name="connsiteY4" fmla="*/ 0 h 2295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0489" h="2295330">
                <a:moveTo>
                  <a:pt x="0" y="0"/>
                </a:moveTo>
                <a:lnTo>
                  <a:pt x="2110489" y="0"/>
                </a:lnTo>
                <a:lnTo>
                  <a:pt x="2110489" y="2295330"/>
                </a:lnTo>
                <a:lnTo>
                  <a:pt x="0" y="229533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6868" tIns="116868" rIns="116868" bIns="116868" numCol="1" spcCol="1270" anchor="t" anchorCtr="1">
            <a:noAutofit/>
          </a:bodyPr>
          <a:lstStyle/>
          <a:p>
            <a:pPr defTabSz="2045216">
              <a:lnSpc>
                <a:spcPct val="50000"/>
              </a:lnSpc>
              <a:spcBef>
                <a:spcPct val="0"/>
              </a:spcBef>
              <a:spcAft>
                <a:spcPts val="767"/>
              </a:spcAft>
            </a:pPr>
            <a:r>
              <a:rPr lang="en-US" sz="1534" b="1" dirty="0">
                <a:latin typeface="Arial" panose="020B0604020202020204" pitchFamily="34" charset="0"/>
                <a:cs typeface="Arial" panose="020B0604020202020204" pitchFamily="34" charset="0"/>
              </a:rPr>
              <a:t>Visit 3</a:t>
            </a:r>
          </a:p>
          <a:p>
            <a:pPr defTabSz="2045216">
              <a:lnSpc>
                <a:spcPct val="50000"/>
              </a:lnSpc>
              <a:spcBef>
                <a:spcPct val="0"/>
              </a:spcBef>
              <a:spcAft>
                <a:spcPts val="767"/>
              </a:spcAft>
            </a:pPr>
            <a:r>
              <a:rPr lang="en-US" sz="1534" dirty="0">
                <a:latin typeface="Arial" panose="020B0604020202020204" pitchFamily="34" charset="0"/>
                <a:cs typeface="Arial" panose="020B0604020202020204" pitchFamily="34" charset="0"/>
              </a:rPr>
              <a:t>- </a:t>
            </a:r>
            <a:r>
              <a:rPr lang="en-US" sz="1534" dirty="0" err="1">
                <a:latin typeface="Arial" panose="020B0604020202020204" pitchFamily="34" charset="0"/>
                <a:cs typeface="Arial" panose="020B0604020202020204" pitchFamily="34" charset="0"/>
              </a:rPr>
              <a:t>Endline</a:t>
            </a:r>
            <a:r>
              <a:rPr lang="en-US" sz="1534" dirty="0">
                <a:latin typeface="Arial" panose="020B0604020202020204" pitchFamily="34" charset="0"/>
                <a:cs typeface="Arial" panose="020B0604020202020204" pitchFamily="34" charset="0"/>
              </a:rPr>
              <a:t> survey</a:t>
            </a:r>
          </a:p>
        </p:txBody>
      </p:sp>
      <p:sp>
        <p:nvSpPr>
          <p:cNvPr id="82" name="Freeform 20">
            <a:extLst>
              <a:ext uri="{FF2B5EF4-FFF2-40B4-BE49-F238E27FC236}">
                <a16:creationId xmlns:a16="http://schemas.microsoft.com/office/drawing/2014/main" id="{E9BD0859-1358-46AE-A51E-AD2FF142BC56}"/>
              </a:ext>
            </a:extLst>
          </p:cNvPr>
          <p:cNvSpPr/>
          <p:nvPr/>
        </p:nvSpPr>
        <p:spPr>
          <a:xfrm>
            <a:off x="10255109" y="1657652"/>
            <a:ext cx="2156233" cy="796557"/>
          </a:xfrm>
          <a:custGeom>
            <a:avLst/>
            <a:gdLst>
              <a:gd name="connsiteX0" fmla="*/ 0 w 2110489"/>
              <a:gd name="connsiteY0" fmla="*/ 0 h 2295330"/>
              <a:gd name="connsiteX1" fmla="*/ 2110489 w 2110489"/>
              <a:gd name="connsiteY1" fmla="*/ 0 h 2295330"/>
              <a:gd name="connsiteX2" fmla="*/ 2110489 w 2110489"/>
              <a:gd name="connsiteY2" fmla="*/ 2295330 h 2295330"/>
              <a:gd name="connsiteX3" fmla="*/ 0 w 2110489"/>
              <a:gd name="connsiteY3" fmla="*/ 2295330 h 2295330"/>
              <a:gd name="connsiteX4" fmla="*/ 0 w 2110489"/>
              <a:gd name="connsiteY4" fmla="*/ 0 h 2295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0489" h="2295330">
                <a:moveTo>
                  <a:pt x="0" y="0"/>
                </a:moveTo>
                <a:lnTo>
                  <a:pt x="2110489" y="0"/>
                </a:lnTo>
                <a:lnTo>
                  <a:pt x="2110489" y="2295330"/>
                </a:lnTo>
                <a:lnTo>
                  <a:pt x="0" y="2295330"/>
                </a:lnTo>
                <a:lnTo>
                  <a:pt x="0" y="0"/>
                </a:lnTo>
                <a:close/>
              </a:path>
            </a:pathLst>
          </a:custGeom>
          <a:noFill/>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16868" tIns="116868" rIns="116868" bIns="116868" numCol="1" spcCol="1270" anchor="t" anchorCtr="1">
            <a:noAutofit/>
          </a:bodyPr>
          <a:lstStyle/>
          <a:p>
            <a:pPr defTabSz="2045216">
              <a:lnSpc>
                <a:spcPct val="50000"/>
              </a:lnSpc>
              <a:spcBef>
                <a:spcPct val="0"/>
              </a:spcBef>
              <a:spcAft>
                <a:spcPts val="767"/>
              </a:spcAft>
            </a:pPr>
            <a:r>
              <a:rPr lang="en-US" sz="1534" b="1" dirty="0">
                <a:latin typeface="Arial" panose="020B0604020202020204" pitchFamily="34" charset="0"/>
                <a:cs typeface="Arial" panose="020B0604020202020204" pitchFamily="34" charset="0"/>
              </a:rPr>
              <a:t>Visit Year 1</a:t>
            </a:r>
          </a:p>
          <a:p>
            <a:pPr defTabSz="2045216">
              <a:lnSpc>
                <a:spcPct val="50000"/>
              </a:lnSpc>
              <a:spcBef>
                <a:spcPct val="0"/>
              </a:spcBef>
              <a:spcAft>
                <a:spcPts val="767"/>
              </a:spcAft>
            </a:pPr>
            <a:r>
              <a:rPr lang="en-US" sz="1534" dirty="0">
                <a:latin typeface="Arial" panose="020B0604020202020204" pitchFamily="34" charset="0"/>
                <a:cs typeface="Arial" panose="020B0604020202020204" pitchFamily="34" charset="0"/>
              </a:rPr>
              <a:t>- Long-term </a:t>
            </a:r>
          </a:p>
          <a:p>
            <a:pPr defTabSz="2045216">
              <a:lnSpc>
                <a:spcPct val="50000"/>
              </a:lnSpc>
              <a:spcBef>
                <a:spcPct val="0"/>
              </a:spcBef>
              <a:spcAft>
                <a:spcPts val="767"/>
              </a:spcAft>
            </a:pPr>
            <a:r>
              <a:rPr lang="en-US" sz="1534" dirty="0">
                <a:latin typeface="Arial" panose="020B0604020202020204" pitchFamily="34" charset="0"/>
                <a:cs typeface="Arial" panose="020B0604020202020204" pitchFamily="34" charset="0"/>
              </a:rPr>
              <a:t>  </a:t>
            </a:r>
            <a:r>
              <a:rPr lang="en-US" sz="1534" dirty="0" err="1">
                <a:latin typeface="Arial" panose="020B0604020202020204" pitchFamily="34" charset="0"/>
                <a:cs typeface="Arial" panose="020B0604020202020204" pitchFamily="34" charset="0"/>
              </a:rPr>
              <a:t>Endline</a:t>
            </a:r>
            <a:r>
              <a:rPr lang="en-US" sz="1534" dirty="0">
                <a:latin typeface="Arial" panose="020B0604020202020204" pitchFamily="34" charset="0"/>
                <a:cs typeface="Arial" panose="020B0604020202020204" pitchFamily="34" charset="0"/>
              </a:rPr>
              <a:t> survey</a:t>
            </a:r>
          </a:p>
        </p:txBody>
      </p:sp>
      <p:sp>
        <p:nvSpPr>
          <p:cNvPr id="15" name="Notched Right Arrow 7"/>
          <p:cNvSpPr/>
          <p:nvPr/>
        </p:nvSpPr>
        <p:spPr>
          <a:xfrm>
            <a:off x="4508671" y="3786169"/>
            <a:ext cx="3739604" cy="388628"/>
          </a:xfrm>
          <a:prstGeom prst="notchedRightArrow">
            <a:avLst>
              <a:gd name="adj1" fmla="val 100000"/>
              <a:gd name="adj2" fmla="val 0"/>
            </a:avLst>
          </a:prstGeom>
          <a:solidFill>
            <a:schemeClr val="bg1">
              <a:lumMod val="75000"/>
            </a:schemeClr>
          </a:solidFill>
        </p:spPr>
        <p:style>
          <a:lnRef idx="0">
            <a:schemeClr val="accent3">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tIns="116868" bIns="116868" anchor="ctr"/>
          <a:lstStyle/>
          <a:p>
            <a:pPr algn="ctr"/>
            <a:r>
              <a:rPr lang="en-US" sz="1534" dirty="0">
                <a:latin typeface="Arial" panose="020B0604020202020204" pitchFamily="34" charset="0"/>
                <a:cs typeface="Arial" panose="020B0604020202020204" pitchFamily="34" charset="0"/>
              </a:rPr>
              <a:t>Charcoal usage SMS survey</a:t>
            </a:r>
          </a:p>
        </p:txBody>
      </p:sp>
      <p:sp>
        <p:nvSpPr>
          <p:cNvPr id="16" name="Notched Right Arrow 7">
            <a:extLst>
              <a:ext uri="{FF2B5EF4-FFF2-40B4-BE49-F238E27FC236}">
                <a16:creationId xmlns:a16="http://schemas.microsoft.com/office/drawing/2014/main" id="{68A44993-3E45-7B32-4668-4B19CE2E13EE}"/>
              </a:ext>
            </a:extLst>
          </p:cNvPr>
          <p:cNvSpPr/>
          <p:nvPr/>
        </p:nvSpPr>
        <p:spPr>
          <a:xfrm>
            <a:off x="2575010" y="3786966"/>
            <a:ext cx="1830533" cy="388628"/>
          </a:xfrm>
          <a:prstGeom prst="notchedRightArrow">
            <a:avLst>
              <a:gd name="adj1" fmla="val 100000"/>
              <a:gd name="adj2" fmla="val 0"/>
            </a:avLst>
          </a:prstGeom>
          <a:solidFill>
            <a:schemeClr val="bg1">
              <a:lumMod val="75000"/>
            </a:schemeClr>
          </a:solidFill>
        </p:spPr>
        <p:style>
          <a:lnRef idx="0">
            <a:schemeClr val="accent3">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tIns="116868" bIns="116868" anchor="ctr"/>
          <a:lstStyle/>
          <a:p>
            <a:pPr algn="ctr"/>
            <a:r>
              <a:rPr lang="en-US" sz="1534" dirty="0">
                <a:latin typeface="Arial" panose="020B0604020202020204" pitchFamily="34" charset="0"/>
                <a:cs typeface="Arial" panose="020B0604020202020204" pitchFamily="34" charset="0"/>
              </a:rPr>
              <a:t>Cooking diary </a:t>
            </a:r>
          </a:p>
        </p:txBody>
      </p:sp>
      <p:sp>
        <p:nvSpPr>
          <p:cNvPr id="28" name="Notched Right Arrow 7">
            <a:extLst>
              <a:ext uri="{FF2B5EF4-FFF2-40B4-BE49-F238E27FC236}">
                <a16:creationId xmlns:a16="http://schemas.microsoft.com/office/drawing/2014/main" id="{D8ADEE1E-8A8C-80C7-83CA-8D3F08658126}"/>
              </a:ext>
            </a:extLst>
          </p:cNvPr>
          <p:cNvSpPr/>
          <p:nvPr/>
        </p:nvSpPr>
        <p:spPr>
          <a:xfrm>
            <a:off x="495578" y="3779976"/>
            <a:ext cx="1038846" cy="388628"/>
          </a:xfrm>
          <a:prstGeom prst="notchedRightArrow">
            <a:avLst>
              <a:gd name="adj1" fmla="val 100000"/>
              <a:gd name="adj2" fmla="val 0"/>
            </a:avLst>
          </a:prstGeom>
          <a:solidFill>
            <a:schemeClr val="bg1">
              <a:lumMod val="75000"/>
            </a:schemeClr>
          </a:solidFill>
        </p:spPr>
        <p:style>
          <a:lnRef idx="0">
            <a:schemeClr val="accent3">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lIns="0" tIns="116868" rIns="0" bIns="116868" anchor="ctr"/>
          <a:lstStyle/>
          <a:p>
            <a:pPr algn="ctr"/>
            <a:r>
              <a:rPr lang="en-US" sz="1150" i="1" dirty="0">
                <a:latin typeface="Arial" panose="020B0604020202020204" pitchFamily="34" charset="0"/>
                <a:cs typeface="Arial" panose="020B0604020202020204" pitchFamily="34" charset="0"/>
              </a:rPr>
              <a:t>Self-reports</a:t>
            </a:r>
          </a:p>
        </p:txBody>
      </p:sp>
      <p:sp>
        <p:nvSpPr>
          <p:cNvPr id="29" name="Notched Right Arrow 21">
            <a:extLst>
              <a:ext uri="{FF2B5EF4-FFF2-40B4-BE49-F238E27FC236}">
                <a16:creationId xmlns:a16="http://schemas.microsoft.com/office/drawing/2014/main" id="{644FD871-8487-F4C8-9786-8C0808903E32}"/>
              </a:ext>
            </a:extLst>
          </p:cNvPr>
          <p:cNvSpPr/>
          <p:nvPr/>
        </p:nvSpPr>
        <p:spPr>
          <a:xfrm>
            <a:off x="495578" y="4256181"/>
            <a:ext cx="1038846" cy="858648"/>
          </a:xfrm>
          <a:prstGeom prst="notchedRightArrow">
            <a:avLst>
              <a:gd name="adj1" fmla="val 100000"/>
              <a:gd name="adj2" fmla="val 0"/>
            </a:avLst>
          </a:prstGeom>
          <a:solidFill>
            <a:schemeClr val="bg1">
              <a:lumMod val="50000"/>
            </a:schemeClr>
          </a:solidFill>
        </p:spPr>
        <p:style>
          <a:lnRef idx="0">
            <a:schemeClr val="accent3">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lIns="0" tIns="116868" rIns="0" bIns="116868" anchor="ctr"/>
          <a:lstStyle/>
          <a:p>
            <a:pPr algn="ctr"/>
            <a:r>
              <a:rPr lang="en-US" sz="1150" i="1" dirty="0">
                <a:latin typeface="Arial" panose="020B0604020202020204" pitchFamily="34" charset="0"/>
                <a:cs typeface="Arial" panose="020B0604020202020204" pitchFamily="34" charset="0"/>
              </a:rPr>
              <a:t>Measurement</a:t>
            </a:r>
          </a:p>
        </p:txBody>
      </p:sp>
      <p:sp>
        <p:nvSpPr>
          <p:cNvPr id="30" name="Notched Right Arrow 7">
            <a:extLst>
              <a:ext uri="{FF2B5EF4-FFF2-40B4-BE49-F238E27FC236}">
                <a16:creationId xmlns:a16="http://schemas.microsoft.com/office/drawing/2014/main" id="{F735EA88-08B2-ACAF-34E5-AA6044713980}"/>
              </a:ext>
            </a:extLst>
          </p:cNvPr>
          <p:cNvSpPr/>
          <p:nvPr/>
        </p:nvSpPr>
        <p:spPr>
          <a:xfrm>
            <a:off x="495579" y="5201291"/>
            <a:ext cx="1038844" cy="388628"/>
          </a:xfrm>
          <a:prstGeom prst="notchedRightArrow">
            <a:avLst>
              <a:gd name="adj1" fmla="val 100000"/>
              <a:gd name="adj2" fmla="val 0"/>
            </a:avLst>
          </a:prstGeom>
          <a:pattFill prst="ltUpDiag">
            <a:fgClr>
              <a:schemeClr val="accent2">
                <a:lumMod val="75000"/>
              </a:schemeClr>
            </a:fgClr>
            <a:bgClr>
              <a:schemeClr val="accent2">
                <a:lumMod val="60000"/>
                <a:lumOff val="40000"/>
              </a:schemeClr>
            </a:bgClr>
          </a:pattFill>
        </p:spPr>
        <p:style>
          <a:lnRef idx="0">
            <a:schemeClr val="accent3">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lIns="0" tIns="116868" rIns="0" bIns="116868" anchor="ctr"/>
          <a:lstStyle/>
          <a:p>
            <a:pPr algn="ctr"/>
            <a:r>
              <a:rPr lang="en-US" sz="1150" i="1" dirty="0">
                <a:latin typeface="Arial" panose="020B0604020202020204" pitchFamily="34" charset="0"/>
                <a:cs typeface="Arial" panose="020B0604020202020204" pitchFamily="34" charset="0"/>
              </a:rPr>
              <a:t>Treatment</a:t>
            </a:r>
          </a:p>
        </p:txBody>
      </p:sp>
      <p:sp>
        <p:nvSpPr>
          <p:cNvPr id="2" name="Slide Number Placeholder 1">
            <a:extLst>
              <a:ext uri="{FF2B5EF4-FFF2-40B4-BE49-F238E27FC236}">
                <a16:creationId xmlns:a16="http://schemas.microsoft.com/office/drawing/2014/main" id="{FA0BD8C0-1274-9E59-6767-96E3C255C004}"/>
              </a:ext>
            </a:extLst>
          </p:cNvPr>
          <p:cNvSpPr>
            <a:spLocks noGrp="1"/>
          </p:cNvSpPr>
          <p:nvPr>
            <p:ph type="sldNum" sz="quarter" idx="12"/>
          </p:nvPr>
        </p:nvSpPr>
        <p:spPr/>
        <p:txBody>
          <a:bodyPr/>
          <a:lstStyle/>
          <a:p>
            <a:fld id="{4603EDDD-7EF2-5C49-8947-3774CD5537D8}" type="slidenum">
              <a:rPr lang="en-US" smtClean="0"/>
              <a:t>18</a:t>
            </a:fld>
            <a:endParaRPr lang="en-US"/>
          </a:p>
        </p:txBody>
      </p:sp>
    </p:spTree>
    <p:extLst>
      <p:ext uri="{BB962C8B-B14F-4D97-AF65-F5344CB8AC3E}">
        <p14:creationId xmlns:p14="http://schemas.microsoft.com/office/powerpoint/2010/main" val="3794101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72794D-3E59-6FBE-29D4-053C6857A4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44AB31-0A62-20D9-0529-B1B40A8680C7}"/>
              </a:ext>
            </a:extLst>
          </p:cNvPr>
          <p:cNvSpPr>
            <a:spLocks noGrp="1"/>
          </p:cNvSpPr>
          <p:nvPr>
            <p:ph type="ctrTitle"/>
          </p:nvPr>
        </p:nvSpPr>
        <p:spPr>
          <a:xfrm>
            <a:off x="915619" y="756603"/>
            <a:ext cx="10360762" cy="2387600"/>
          </a:xfrm>
        </p:spPr>
        <p:txBody>
          <a:bodyPr>
            <a:normAutofit fontScale="90000"/>
          </a:bodyPr>
          <a:lstStyle/>
          <a:p>
            <a:r>
              <a:rPr lang="en-US" dirty="0"/>
              <a:t>Demand wedges and the efficiency of fixed and marginal subsidies:    </a:t>
            </a:r>
            <a:br>
              <a:rPr lang="en-US" dirty="0"/>
            </a:br>
            <a:r>
              <a:rPr lang="en-US" dirty="0"/>
              <a:t>Evidence from induction stoves</a:t>
            </a:r>
          </a:p>
        </p:txBody>
      </p:sp>
      <p:sp>
        <p:nvSpPr>
          <p:cNvPr id="3" name="Subtitle 2">
            <a:extLst>
              <a:ext uri="{FF2B5EF4-FFF2-40B4-BE49-F238E27FC236}">
                <a16:creationId xmlns:a16="http://schemas.microsoft.com/office/drawing/2014/main" id="{4D93DBAC-71BA-E2D3-4CF5-1464C5BE8F72}"/>
              </a:ext>
            </a:extLst>
          </p:cNvPr>
          <p:cNvSpPr>
            <a:spLocks noGrp="1"/>
          </p:cNvSpPr>
          <p:nvPr>
            <p:ph type="subTitle" idx="1"/>
          </p:nvPr>
        </p:nvSpPr>
        <p:spPr/>
        <p:txBody>
          <a:bodyPr/>
          <a:lstStyle/>
          <a:p>
            <a:r>
              <a:rPr lang="en-US" dirty="0"/>
              <a:t>With Josh Dean</a:t>
            </a:r>
          </a:p>
        </p:txBody>
      </p:sp>
      <p:sp>
        <p:nvSpPr>
          <p:cNvPr id="4" name="Slide Number Placeholder 3">
            <a:extLst>
              <a:ext uri="{FF2B5EF4-FFF2-40B4-BE49-F238E27FC236}">
                <a16:creationId xmlns:a16="http://schemas.microsoft.com/office/drawing/2014/main" id="{61513201-7FA9-6DB4-94DC-5E47C5569CAB}"/>
              </a:ext>
            </a:extLst>
          </p:cNvPr>
          <p:cNvSpPr>
            <a:spLocks noGrp="1"/>
          </p:cNvSpPr>
          <p:nvPr>
            <p:ph type="sldNum" sz="quarter" idx="12"/>
          </p:nvPr>
        </p:nvSpPr>
        <p:spPr/>
        <p:txBody>
          <a:bodyPr/>
          <a:lstStyle/>
          <a:p>
            <a:fld id="{4603EDDD-7EF2-5C49-8947-3774CD5537D8}" type="slidenum">
              <a:rPr lang="en-US" smtClean="0"/>
              <a:t>19</a:t>
            </a:fld>
            <a:endParaRPr lang="en-US"/>
          </a:p>
        </p:txBody>
      </p:sp>
    </p:spTree>
    <p:extLst>
      <p:ext uri="{BB962C8B-B14F-4D97-AF65-F5344CB8AC3E}">
        <p14:creationId xmlns:p14="http://schemas.microsoft.com/office/powerpoint/2010/main" val="2585274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B2E28-A826-B720-7EF6-34BC7F663196}"/>
              </a:ext>
            </a:extLst>
          </p:cNvPr>
          <p:cNvSpPr>
            <a:spLocks noGrp="1"/>
          </p:cNvSpPr>
          <p:nvPr>
            <p:ph type="title"/>
          </p:nvPr>
        </p:nvSpPr>
        <p:spPr/>
        <p:txBody>
          <a:bodyPr/>
          <a:lstStyle/>
          <a:p>
            <a:r>
              <a:rPr lang="en-US" dirty="0"/>
              <a:t>Kampala, Uganda</a:t>
            </a:r>
          </a:p>
        </p:txBody>
      </p:sp>
      <p:pic>
        <p:nvPicPr>
          <p:cNvPr id="1026" name="Picture 2" descr="Kampala">
            <a:extLst>
              <a:ext uri="{FF2B5EF4-FFF2-40B4-BE49-F238E27FC236}">
                <a16:creationId xmlns:a16="http://schemas.microsoft.com/office/drawing/2014/main" id="{2777A1FF-2ECA-6818-8896-DD1DD8B2F0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2620" y="1546005"/>
            <a:ext cx="9193924" cy="5085389"/>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57F6A75-BB5B-2146-D1EE-7FE08DADB2A9}"/>
              </a:ext>
            </a:extLst>
          </p:cNvPr>
          <p:cNvSpPr>
            <a:spLocks noGrp="1"/>
          </p:cNvSpPr>
          <p:nvPr>
            <p:ph type="sldNum" sz="quarter" idx="12"/>
          </p:nvPr>
        </p:nvSpPr>
        <p:spPr/>
        <p:txBody>
          <a:bodyPr/>
          <a:lstStyle/>
          <a:p>
            <a:fld id="{4603EDDD-7EF2-5C49-8947-3774CD5537D8}" type="slidenum">
              <a:rPr lang="en-US" smtClean="0"/>
              <a:t>2</a:t>
            </a:fld>
            <a:endParaRPr lang="en-US"/>
          </a:p>
        </p:txBody>
      </p:sp>
    </p:spTree>
    <p:extLst>
      <p:ext uri="{BB962C8B-B14F-4D97-AF65-F5344CB8AC3E}">
        <p14:creationId xmlns:p14="http://schemas.microsoft.com/office/powerpoint/2010/main" val="22346820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5AA25D-EE66-9441-1BBA-9A564B4F7C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B26F03-8815-A4CB-A156-7CD917887C48}"/>
              </a:ext>
            </a:extLst>
          </p:cNvPr>
          <p:cNvSpPr txBox="1">
            <a:spLocks/>
          </p:cNvSpPr>
          <p:nvPr/>
        </p:nvSpPr>
        <p:spPr>
          <a:xfrm>
            <a:off x="838200" y="365125"/>
            <a:ext cx="10515600" cy="242928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Should policy makers subsidize fixed or marginal costs? </a:t>
            </a:r>
          </a:p>
          <a:p>
            <a:pPr algn="l"/>
            <a:endParaRPr lang="en-US" dirty="0"/>
          </a:p>
        </p:txBody>
      </p:sp>
      <p:sp>
        <p:nvSpPr>
          <p:cNvPr id="7" name="Content Placeholder 2">
            <a:extLst>
              <a:ext uri="{FF2B5EF4-FFF2-40B4-BE49-F238E27FC236}">
                <a16:creationId xmlns:a16="http://schemas.microsoft.com/office/drawing/2014/main" id="{CC7A0BC6-75F1-788D-C69A-95FC9022EEEA}"/>
              </a:ext>
            </a:extLst>
          </p:cNvPr>
          <p:cNvSpPr txBox="1">
            <a:spLocks/>
          </p:cNvSpPr>
          <p:nvPr/>
        </p:nvSpPr>
        <p:spPr>
          <a:xfrm>
            <a:off x="643344" y="2914650"/>
            <a:ext cx="11463311" cy="313372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Many technologies require adoption + usage </a:t>
            </a:r>
          </a:p>
          <a:p>
            <a:pPr marL="800100" lvl="1" indent="-342900" algn="l">
              <a:buFont typeface="Arial" panose="020B0604020202020204" pitchFamily="34" charset="0"/>
              <a:buChar char="•"/>
            </a:pPr>
            <a:r>
              <a:rPr lang="en-US" dirty="0"/>
              <a:t>Electric vehicles </a:t>
            </a:r>
          </a:p>
          <a:p>
            <a:pPr marL="800100" lvl="1" indent="-342900" algn="l">
              <a:buFont typeface="Arial" panose="020B0604020202020204" pitchFamily="34" charset="0"/>
              <a:buChar char="•"/>
            </a:pPr>
            <a:r>
              <a:rPr lang="en-US" dirty="0"/>
              <a:t>Induction stoves </a:t>
            </a:r>
          </a:p>
          <a:p>
            <a:pPr marL="342900" indent="-342900" algn="l">
              <a:buFont typeface="Arial" panose="020B0604020202020204" pitchFamily="34" charset="0"/>
              <a:buChar char="•"/>
            </a:pPr>
            <a:r>
              <a:rPr lang="en-US" dirty="0"/>
              <a:t>Planner can subsidize fixed costs or marginal costs </a:t>
            </a:r>
          </a:p>
          <a:p>
            <a:pPr marL="800100" lvl="1" indent="-342900" algn="l">
              <a:buFont typeface="Arial" panose="020B0604020202020204" pitchFamily="34" charset="0"/>
              <a:buChar char="•"/>
            </a:pPr>
            <a:r>
              <a:rPr lang="en-US" dirty="0"/>
              <a:t>Electric vehicle subsidies</a:t>
            </a:r>
          </a:p>
          <a:p>
            <a:pPr marL="800100" lvl="1" indent="-342900" algn="l">
              <a:buFont typeface="Arial" panose="020B0604020202020204" pitchFamily="34" charset="0"/>
              <a:buChar char="•"/>
            </a:pPr>
            <a:r>
              <a:rPr lang="en-US" dirty="0"/>
              <a:t>Electricity tariffs </a:t>
            </a:r>
          </a:p>
        </p:txBody>
      </p:sp>
      <p:sp>
        <p:nvSpPr>
          <p:cNvPr id="3" name="Slide Number Placeholder 2">
            <a:extLst>
              <a:ext uri="{FF2B5EF4-FFF2-40B4-BE49-F238E27FC236}">
                <a16:creationId xmlns:a16="http://schemas.microsoft.com/office/drawing/2014/main" id="{5F0629DC-4A50-C6D5-1022-7AC534480CBD}"/>
              </a:ext>
            </a:extLst>
          </p:cNvPr>
          <p:cNvSpPr>
            <a:spLocks noGrp="1"/>
          </p:cNvSpPr>
          <p:nvPr>
            <p:ph type="sldNum" sz="quarter" idx="12"/>
          </p:nvPr>
        </p:nvSpPr>
        <p:spPr/>
        <p:txBody>
          <a:bodyPr/>
          <a:lstStyle/>
          <a:p>
            <a:fld id="{4603EDDD-7EF2-5C49-8947-3774CD5537D8}" type="slidenum">
              <a:rPr lang="en-US" smtClean="0"/>
              <a:t>20</a:t>
            </a:fld>
            <a:endParaRPr lang="en-US"/>
          </a:p>
        </p:txBody>
      </p:sp>
    </p:spTree>
    <p:extLst>
      <p:ext uri="{BB962C8B-B14F-4D97-AF65-F5344CB8AC3E}">
        <p14:creationId xmlns:p14="http://schemas.microsoft.com/office/powerpoint/2010/main" val="3175845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F3A31F-0A24-D585-0AEB-D83CBBADAC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02CA3B-3FEB-3DF2-1600-F6143D4E8D08}"/>
              </a:ext>
            </a:extLst>
          </p:cNvPr>
          <p:cNvSpPr txBox="1">
            <a:spLocks/>
          </p:cNvSpPr>
          <p:nvPr/>
        </p:nvSpPr>
        <p:spPr>
          <a:xfrm>
            <a:off x="838200" y="365125"/>
            <a:ext cx="10515600" cy="242928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Should policy makers subsidize fixed or marginal costs? </a:t>
            </a:r>
          </a:p>
          <a:p>
            <a:pPr algn="l"/>
            <a:endParaRPr lang="en-US" dirty="0"/>
          </a:p>
        </p:txBody>
      </p:sp>
      <p:sp>
        <p:nvSpPr>
          <p:cNvPr id="7" name="Content Placeholder 2">
            <a:extLst>
              <a:ext uri="{FF2B5EF4-FFF2-40B4-BE49-F238E27FC236}">
                <a16:creationId xmlns:a16="http://schemas.microsoft.com/office/drawing/2014/main" id="{0BFA57F5-98E3-8CBE-D1C8-BB958F9FD3F9}"/>
              </a:ext>
            </a:extLst>
          </p:cNvPr>
          <p:cNvSpPr txBox="1">
            <a:spLocks/>
          </p:cNvSpPr>
          <p:nvPr/>
        </p:nvSpPr>
        <p:spPr>
          <a:xfrm>
            <a:off x="643344" y="3228974"/>
            <a:ext cx="11463311" cy="281940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b="1" dirty="0"/>
              <a:t>First-best</a:t>
            </a:r>
            <a:r>
              <a:rPr lang="en-US" dirty="0"/>
              <a:t>: marginal transfer = externality, fixed transfer = 0 </a:t>
            </a:r>
          </a:p>
          <a:p>
            <a:pPr marL="342900" indent="-342900" algn="l">
              <a:buFont typeface="Arial" panose="020B0604020202020204" pitchFamily="34" charset="0"/>
              <a:buChar char="•"/>
            </a:pPr>
            <a:r>
              <a:rPr lang="en-US" dirty="0"/>
              <a:t>Adopters face frictions that dampen WTP: information neglect*</a:t>
            </a:r>
          </a:p>
          <a:p>
            <a:pPr marL="342900" indent="-342900" algn="l">
              <a:buFont typeface="Arial" panose="020B0604020202020204" pitchFamily="34" charset="0"/>
              <a:buChar char="•"/>
            </a:pPr>
            <a:r>
              <a:rPr lang="en-US" dirty="0"/>
              <a:t>These demand wedges </a:t>
            </a:r>
            <a:r>
              <a:rPr lang="en-US" b="1" dirty="0"/>
              <a:t>lower </a:t>
            </a:r>
            <a:r>
              <a:rPr lang="en-US" dirty="0"/>
              <a:t>the efficacy of </a:t>
            </a:r>
            <a:r>
              <a:rPr lang="en-US" b="1" dirty="0"/>
              <a:t>marginal </a:t>
            </a:r>
            <a:r>
              <a:rPr lang="en-US" dirty="0"/>
              <a:t>cost subsidies </a:t>
            </a:r>
          </a:p>
          <a:p>
            <a:pPr marL="342900" indent="-342900" algn="l">
              <a:buFont typeface="Arial" panose="020B0604020202020204" pitchFamily="34" charset="0"/>
              <a:buChar char="•"/>
            </a:pPr>
            <a:r>
              <a:rPr lang="en-US" dirty="0"/>
              <a:t>These demand wedges </a:t>
            </a:r>
            <a:r>
              <a:rPr lang="en-US" b="1" dirty="0"/>
              <a:t>increase </a:t>
            </a:r>
            <a:r>
              <a:rPr lang="en-US" dirty="0"/>
              <a:t>the efficacy of </a:t>
            </a:r>
            <a:r>
              <a:rPr lang="en-US" b="1" dirty="0"/>
              <a:t>fixed </a:t>
            </a:r>
            <a:r>
              <a:rPr lang="en-US" dirty="0"/>
              <a:t>cost subsidies</a:t>
            </a:r>
            <a:endParaRPr lang="en-US" sz="2000" dirty="0"/>
          </a:p>
          <a:p>
            <a:pPr marL="342900" indent="-342900" algn="l">
              <a:buFont typeface="Arial" panose="020B0604020202020204" pitchFamily="34" charset="0"/>
              <a:buChar char="•"/>
            </a:pPr>
            <a:endParaRPr lang="en-US" sz="2000" dirty="0"/>
          </a:p>
        </p:txBody>
      </p:sp>
      <p:sp>
        <p:nvSpPr>
          <p:cNvPr id="3" name="Slide Number Placeholder 2">
            <a:extLst>
              <a:ext uri="{FF2B5EF4-FFF2-40B4-BE49-F238E27FC236}">
                <a16:creationId xmlns:a16="http://schemas.microsoft.com/office/drawing/2014/main" id="{E6AEB786-363E-092A-BADB-30D15B2A33D3}"/>
              </a:ext>
            </a:extLst>
          </p:cNvPr>
          <p:cNvSpPr>
            <a:spLocks noGrp="1"/>
          </p:cNvSpPr>
          <p:nvPr>
            <p:ph type="sldNum" sz="quarter" idx="12"/>
          </p:nvPr>
        </p:nvSpPr>
        <p:spPr/>
        <p:txBody>
          <a:bodyPr/>
          <a:lstStyle/>
          <a:p>
            <a:fld id="{4603EDDD-7EF2-5C49-8947-3774CD5537D8}" type="slidenum">
              <a:rPr lang="en-US" smtClean="0"/>
              <a:t>21</a:t>
            </a:fld>
            <a:endParaRPr lang="en-US"/>
          </a:p>
        </p:txBody>
      </p:sp>
    </p:spTree>
    <p:extLst>
      <p:ext uri="{BB962C8B-B14F-4D97-AF65-F5344CB8AC3E}">
        <p14:creationId xmlns:p14="http://schemas.microsoft.com/office/powerpoint/2010/main" val="2999595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48DC2C-C8BF-4C37-C62E-FB3527D8D1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E0ACCC-AB4A-DA3B-315A-B1583B567B28}"/>
              </a:ext>
            </a:extLst>
          </p:cNvPr>
          <p:cNvSpPr txBox="1">
            <a:spLocks/>
          </p:cNvSpPr>
          <p:nvPr/>
        </p:nvSpPr>
        <p:spPr>
          <a:xfrm>
            <a:off x="838200" y="365125"/>
            <a:ext cx="10515600" cy="242928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Treatments </a:t>
            </a:r>
          </a:p>
          <a:p>
            <a:pPr algn="l"/>
            <a:endParaRPr lang="en-US" dirty="0"/>
          </a:p>
        </p:txBody>
      </p:sp>
      <p:sp>
        <p:nvSpPr>
          <p:cNvPr id="7" name="Content Placeholder 2">
            <a:extLst>
              <a:ext uri="{FF2B5EF4-FFF2-40B4-BE49-F238E27FC236}">
                <a16:creationId xmlns:a16="http://schemas.microsoft.com/office/drawing/2014/main" id="{BDB0AF10-60C3-2979-12EC-40618854D520}"/>
              </a:ext>
            </a:extLst>
          </p:cNvPr>
          <p:cNvSpPr txBox="1">
            <a:spLocks/>
          </p:cNvSpPr>
          <p:nvPr/>
        </p:nvSpPr>
        <p:spPr>
          <a:xfrm>
            <a:off x="643344" y="2260397"/>
            <a:ext cx="11463311" cy="459760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r>
              <a:rPr lang="en-US" dirty="0"/>
              <a:t>0%, 25%, or 75% marginal cost subsidy (informed prior to BDM)</a:t>
            </a:r>
          </a:p>
          <a:p>
            <a:pPr lvl="1" algn="l"/>
            <a:r>
              <a:rPr lang="en-US" dirty="0"/>
              <a:t>	Impact will be both selection and TE</a:t>
            </a:r>
            <a:endParaRPr lang="en-US" sz="2400" dirty="0"/>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25% or 75% fixed cost subsidy</a:t>
            </a:r>
          </a:p>
          <a:p>
            <a:pPr lvl="1" algn="l"/>
            <a:r>
              <a:rPr lang="en-US" dirty="0"/>
              <a:t>	(Approximately the same $ cost per week as the electricity subsidies)</a:t>
            </a:r>
            <a:br>
              <a:rPr lang="en-US" dirty="0"/>
            </a:br>
            <a:endParaRPr lang="en-US" dirty="0"/>
          </a:p>
          <a:p>
            <a:pPr marL="342900" indent="-342900" algn="l">
              <a:buFont typeface="Arial" panose="020B0604020202020204" pitchFamily="34" charset="0"/>
              <a:buChar char="•"/>
            </a:pPr>
            <a:r>
              <a:rPr lang="en-US" dirty="0"/>
              <a:t>Reducing information neglect*</a:t>
            </a:r>
          </a:p>
        </p:txBody>
      </p:sp>
      <p:sp>
        <p:nvSpPr>
          <p:cNvPr id="3" name="Slide Number Placeholder 2">
            <a:extLst>
              <a:ext uri="{FF2B5EF4-FFF2-40B4-BE49-F238E27FC236}">
                <a16:creationId xmlns:a16="http://schemas.microsoft.com/office/drawing/2014/main" id="{5553267C-A32E-517C-1CFF-C5609530268E}"/>
              </a:ext>
            </a:extLst>
          </p:cNvPr>
          <p:cNvSpPr>
            <a:spLocks noGrp="1"/>
          </p:cNvSpPr>
          <p:nvPr>
            <p:ph type="sldNum" sz="quarter" idx="12"/>
          </p:nvPr>
        </p:nvSpPr>
        <p:spPr/>
        <p:txBody>
          <a:bodyPr/>
          <a:lstStyle/>
          <a:p>
            <a:fld id="{4603EDDD-7EF2-5C49-8947-3774CD5537D8}" type="slidenum">
              <a:rPr lang="en-US" smtClean="0"/>
              <a:t>22</a:t>
            </a:fld>
            <a:endParaRPr lang="en-US"/>
          </a:p>
        </p:txBody>
      </p:sp>
    </p:spTree>
    <p:extLst>
      <p:ext uri="{BB962C8B-B14F-4D97-AF65-F5344CB8AC3E}">
        <p14:creationId xmlns:p14="http://schemas.microsoft.com/office/powerpoint/2010/main" val="682183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B0D742-27AC-B629-7FC2-4DBBD8AD1D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695C5D-3D07-70F9-17F9-6BA7A5F5ED27}"/>
              </a:ext>
            </a:extLst>
          </p:cNvPr>
          <p:cNvSpPr txBox="1">
            <a:spLocks/>
          </p:cNvSpPr>
          <p:nvPr/>
        </p:nvSpPr>
        <p:spPr>
          <a:xfrm>
            <a:off x="838200" y="365125"/>
            <a:ext cx="10515600" cy="242928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Testable hypotheses</a:t>
            </a:r>
          </a:p>
          <a:p>
            <a:pPr algn="l"/>
            <a:endParaRPr lang="en-US" dirty="0"/>
          </a:p>
        </p:txBody>
      </p:sp>
      <p:sp>
        <p:nvSpPr>
          <p:cNvPr id="7" name="Content Placeholder 2">
            <a:extLst>
              <a:ext uri="{FF2B5EF4-FFF2-40B4-BE49-F238E27FC236}">
                <a16:creationId xmlns:a16="http://schemas.microsoft.com/office/drawing/2014/main" id="{930BDFE6-E708-837A-4668-518168253D38}"/>
              </a:ext>
            </a:extLst>
          </p:cNvPr>
          <p:cNvSpPr txBox="1">
            <a:spLocks/>
          </p:cNvSpPr>
          <p:nvPr/>
        </p:nvSpPr>
        <p:spPr>
          <a:xfrm>
            <a:off x="643344" y="2260397"/>
            <a:ext cx="11463311" cy="459760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In the presence of a demand wedge, fixed cost subsidies are more effective ($ per tCO</a:t>
            </a:r>
            <a:r>
              <a:rPr lang="en-US" baseline="-25000" dirty="0"/>
              <a:t>2</a:t>
            </a:r>
            <a:r>
              <a:rPr lang="en-US" dirty="0"/>
              <a:t> abated) than marginal cost subsidies</a:t>
            </a:r>
          </a:p>
          <a:p>
            <a:pPr marL="800100" lvl="1" indent="-342900" algn="l">
              <a:buFont typeface="Arial" panose="020B0604020202020204" pitchFamily="34" charset="0"/>
              <a:buChar char="•"/>
            </a:pPr>
            <a:r>
              <a:rPr lang="en-US" dirty="0"/>
              <a:t>Aggregate emissions: factors in usage elasticity, etc. </a:t>
            </a:r>
            <a:br>
              <a:rPr lang="en-US" dirty="0"/>
            </a:br>
            <a:endParaRPr lang="en-US" dirty="0"/>
          </a:p>
          <a:p>
            <a:pPr marL="342900" indent="-342900" algn="l">
              <a:buFont typeface="Arial" panose="020B0604020202020204" pitchFamily="34" charset="0"/>
              <a:buChar char="•"/>
            </a:pPr>
            <a:r>
              <a:rPr lang="en-US" dirty="0"/>
              <a:t>Removing the demand wedge causes: </a:t>
            </a:r>
          </a:p>
          <a:p>
            <a:pPr marL="800100" lvl="1" indent="-342900" algn="l">
              <a:buFont typeface="Arial" panose="020B0604020202020204" pitchFamily="34" charset="0"/>
              <a:buChar char="•"/>
            </a:pPr>
            <a:r>
              <a:rPr lang="en-US" dirty="0"/>
              <a:t>Fixed cost subsidies to be less effective </a:t>
            </a:r>
          </a:p>
          <a:p>
            <a:pPr marL="800100" lvl="1" indent="-342900" algn="l">
              <a:buFont typeface="Arial" panose="020B0604020202020204" pitchFamily="34" charset="0"/>
              <a:buChar char="•"/>
            </a:pPr>
            <a:r>
              <a:rPr lang="en-US" dirty="0"/>
              <a:t>Marginal cost subsidies to be more effective</a:t>
            </a:r>
          </a:p>
          <a:p>
            <a:pPr marL="800100" lvl="1" indent="-342900" algn="l">
              <a:buFont typeface="Arial" panose="020B0604020202020204" pitchFamily="34" charset="0"/>
              <a:buChar char="•"/>
            </a:pPr>
            <a:r>
              <a:rPr lang="en-US" dirty="0"/>
              <a:t>Marginal cost subsidies to have a larger impact on WTP </a:t>
            </a:r>
          </a:p>
          <a:p>
            <a:pPr marL="800100" lvl="1" indent="-342900" algn="l">
              <a:buFont typeface="Arial" panose="020B0604020202020204" pitchFamily="34" charset="0"/>
              <a:buChar char="•"/>
            </a:pPr>
            <a:r>
              <a:rPr lang="en-US" dirty="0"/>
              <a:t>The marginal adopter under a fixed cost subsidy to have on average lower usage </a:t>
            </a:r>
          </a:p>
          <a:p>
            <a:pPr marL="800100" lvl="1" indent="-342900" algn="l">
              <a:buFont typeface="Arial" panose="020B0604020202020204" pitchFamily="34" charset="0"/>
              <a:buChar char="•"/>
            </a:pPr>
            <a:r>
              <a:rPr lang="en-US" dirty="0"/>
              <a:t>The marginal adopter under a marginal cost subsidy to have on average higher usage </a:t>
            </a:r>
          </a:p>
          <a:p>
            <a:pPr marL="800100" lvl="1" indent="-342900" algn="l">
              <a:buFont typeface="Arial" panose="020B0604020202020204" pitchFamily="34" charset="0"/>
              <a:buChar char="•"/>
            </a:pPr>
            <a:r>
              <a:rPr lang="en-US" dirty="0"/>
              <a:t>Marginal cost subsidies to better induce selection towards high-usage agents (less Type I error)</a:t>
            </a:r>
          </a:p>
          <a:p>
            <a:pPr marL="800100" lvl="1" indent="-342900" algn="l">
              <a:buFont typeface="Arial" panose="020B0604020202020204" pitchFamily="34" charset="0"/>
              <a:buChar char="•"/>
            </a:pPr>
            <a:endParaRPr lang="en-US" dirty="0"/>
          </a:p>
        </p:txBody>
      </p:sp>
      <p:sp>
        <p:nvSpPr>
          <p:cNvPr id="3" name="Slide Number Placeholder 2">
            <a:extLst>
              <a:ext uri="{FF2B5EF4-FFF2-40B4-BE49-F238E27FC236}">
                <a16:creationId xmlns:a16="http://schemas.microsoft.com/office/drawing/2014/main" id="{95F28762-9AB3-78B6-AAF2-6E0D388AE4F3}"/>
              </a:ext>
            </a:extLst>
          </p:cNvPr>
          <p:cNvSpPr>
            <a:spLocks noGrp="1"/>
          </p:cNvSpPr>
          <p:nvPr>
            <p:ph type="sldNum" sz="quarter" idx="12"/>
          </p:nvPr>
        </p:nvSpPr>
        <p:spPr/>
        <p:txBody>
          <a:bodyPr/>
          <a:lstStyle/>
          <a:p>
            <a:fld id="{4603EDDD-7EF2-5C49-8947-3774CD5537D8}" type="slidenum">
              <a:rPr lang="en-US" smtClean="0"/>
              <a:t>23</a:t>
            </a:fld>
            <a:endParaRPr lang="en-US"/>
          </a:p>
        </p:txBody>
      </p:sp>
    </p:spTree>
    <p:extLst>
      <p:ext uri="{BB962C8B-B14F-4D97-AF65-F5344CB8AC3E}">
        <p14:creationId xmlns:p14="http://schemas.microsoft.com/office/powerpoint/2010/main" val="3132443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50CE2E-1800-E925-1BCF-8E7990465D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78D250-9FCC-FA9D-56FE-38D788E114C3}"/>
              </a:ext>
            </a:extLst>
          </p:cNvPr>
          <p:cNvSpPr txBox="1">
            <a:spLocks/>
          </p:cNvSpPr>
          <p:nvPr/>
        </p:nvSpPr>
        <p:spPr>
          <a:xfrm>
            <a:off x="838199" y="365125"/>
            <a:ext cx="11268455" cy="242928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Theory: Marginal adopter has a higher externality</a:t>
            </a:r>
          </a:p>
          <a:p>
            <a:pPr algn="l"/>
            <a:endParaRPr lang="en-US" dirty="0"/>
          </a:p>
        </p:txBody>
      </p:sp>
      <p:pic>
        <p:nvPicPr>
          <p:cNvPr id="4" name="Picture 3">
            <a:extLst>
              <a:ext uri="{FF2B5EF4-FFF2-40B4-BE49-F238E27FC236}">
                <a16:creationId xmlns:a16="http://schemas.microsoft.com/office/drawing/2014/main" id="{5301059E-2ADD-5055-06E0-6DB3C66E40B7}"/>
              </a:ext>
            </a:extLst>
          </p:cNvPr>
          <p:cNvPicPr>
            <a:picLocks noChangeAspect="1"/>
          </p:cNvPicPr>
          <p:nvPr/>
        </p:nvPicPr>
        <p:blipFill>
          <a:blip r:embed="rId3"/>
          <a:stretch>
            <a:fillRect/>
          </a:stretch>
        </p:blipFill>
        <p:spPr>
          <a:xfrm>
            <a:off x="1639613" y="2279580"/>
            <a:ext cx="9188669" cy="4305036"/>
          </a:xfrm>
          <a:prstGeom prst="rect">
            <a:avLst/>
          </a:prstGeom>
        </p:spPr>
      </p:pic>
      <p:sp>
        <p:nvSpPr>
          <p:cNvPr id="5" name="Slide Number Placeholder 4">
            <a:extLst>
              <a:ext uri="{FF2B5EF4-FFF2-40B4-BE49-F238E27FC236}">
                <a16:creationId xmlns:a16="http://schemas.microsoft.com/office/drawing/2014/main" id="{8A83A953-A427-F252-753F-9C4B5CFC2755}"/>
              </a:ext>
            </a:extLst>
          </p:cNvPr>
          <p:cNvSpPr>
            <a:spLocks noGrp="1"/>
          </p:cNvSpPr>
          <p:nvPr>
            <p:ph type="sldNum" sz="quarter" idx="12"/>
          </p:nvPr>
        </p:nvSpPr>
        <p:spPr/>
        <p:txBody>
          <a:bodyPr/>
          <a:lstStyle/>
          <a:p>
            <a:fld id="{4603EDDD-7EF2-5C49-8947-3774CD5537D8}" type="slidenum">
              <a:rPr lang="en-US" smtClean="0"/>
              <a:t>24</a:t>
            </a:fld>
            <a:endParaRPr lang="en-US"/>
          </a:p>
        </p:txBody>
      </p:sp>
    </p:spTree>
    <p:extLst>
      <p:ext uri="{BB962C8B-B14F-4D97-AF65-F5344CB8AC3E}">
        <p14:creationId xmlns:p14="http://schemas.microsoft.com/office/powerpoint/2010/main" val="2691600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995BD-3AD6-22BF-29A1-2CF7DE7E41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8F7449-59BE-12C2-85C9-6C0D18E79B03}"/>
              </a:ext>
            </a:extLst>
          </p:cNvPr>
          <p:cNvSpPr txBox="1">
            <a:spLocks/>
          </p:cNvSpPr>
          <p:nvPr/>
        </p:nvSpPr>
        <p:spPr>
          <a:xfrm>
            <a:off x="838199" y="365125"/>
            <a:ext cx="11268455" cy="242928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Theory: Marginal dollar has a higher impact on adoption</a:t>
            </a:r>
          </a:p>
          <a:p>
            <a:pPr algn="l"/>
            <a:endParaRPr lang="en-US" dirty="0"/>
          </a:p>
        </p:txBody>
      </p:sp>
      <p:pic>
        <p:nvPicPr>
          <p:cNvPr id="5" name="Picture 4">
            <a:extLst>
              <a:ext uri="{FF2B5EF4-FFF2-40B4-BE49-F238E27FC236}">
                <a16:creationId xmlns:a16="http://schemas.microsoft.com/office/drawing/2014/main" id="{BE9D38FE-9C23-1309-FC25-8CADFA5E3B01}"/>
              </a:ext>
            </a:extLst>
          </p:cNvPr>
          <p:cNvPicPr>
            <a:picLocks noChangeAspect="1"/>
          </p:cNvPicPr>
          <p:nvPr/>
        </p:nvPicPr>
        <p:blipFill>
          <a:blip r:embed="rId3"/>
          <a:stretch>
            <a:fillRect/>
          </a:stretch>
        </p:blipFill>
        <p:spPr>
          <a:xfrm>
            <a:off x="1220185" y="2191407"/>
            <a:ext cx="9751630" cy="4457888"/>
          </a:xfrm>
          <a:prstGeom prst="rect">
            <a:avLst/>
          </a:prstGeom>
        </p:spPr>
      </p:pic>
      <p:sp>
        <p:nvSpPr>
          <p:cNvPr id="6" name="Slide Number Placeholder 5">
            <a:extLst>
              <a:ext uri="{FF2B5EF4-FFF2-40B4-BE49-F238E27FC236}">
                <a16:creationId xmlns:a16="http://schemas.microsoft.com/office/drawing/2014/main" id="{F8E0F08D-9764-A70A-251E-97E7ED2E0750}"/>
              </a:ext>
            </a:extLst>
          </p:cNvPr>
          <p:cNvSpPr>
            <a:spLocks noGrp="1"/>
          </p:cNvSpPr>
          <p:nvPr>
            <p:ph type="sldNum" sz="quarter" idx="12"/>
          </p:nvPr>
        </p:nvSpPr>
        <p:spPr/>
        <p:txBody>
          <a:bodyPr/>
          <a:lstStyle/>
          <a:p>
            <a:fld id="{4603EDDD-7EF2-5C49-8947-3774CD5537D8}" type="slidenum">
              <a:rPr lang="en-US" smtClean="0"/>
              <a:t>25</a:t>
            </a:fld>
            <a:endParaRPr lang="en-US"/>
          </a:p>
        </p:txBody>
      </p:sp>
    </p:spTree>
    <p:extLst>
      <p:ext uri="{BB962C8B-B14F-4D97-AF65-F5344CB8AC3E}">
        <p14:creationId xmlns:p14="http://schemas.microsoft.com/office/powerpoint/2010/main" val="3827259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1C455-C1AC-B3B9-9F4C-92C511DE7F01}"/>
              </a:ext>
            </a:extLst>
          </p:cNvPr>
          <p:cNvSpPr>
            <a:spLocks noGrp="1"/>
          </p:cNvSpPr>
          <p:nvPr>
            <p:ph type="title"/>
          </p:nvPr>
        </p:nvSpPr>
        <p:spPr/>
        <p:txBody>
          <a:bodyPr/>
          <a:lstStyle/>
          <a:p>
            <a:r>
              <a:rPr lang="en-US" dirty="0"/>
              <a:t>Which will cost more money to use?</a:t>
            </a:r>
          </a:p>
        </p:txBody>
      </p:sp>
      <p:pic>
        <p:nvPicPr>
          <p:cNvPr id="12" name="Content Placeholder 11">
            <a:extLst>
              <a:ext uri="{FF2B5EF4-FFF2-40B4-BE49-F238E27FC236}">
                <a16:creationId xmlns:a16="http://schemas.microsoft.com/office/drawing/2014/main" id="{71D4D1A6-713C-1272-147E-F4101F74920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797248" y="1825625"/>
            <a:ext cx="3263503" cy="4351338"/>
          </a:xfrm>
          <a:prstGeom prst="rect">
            <a:avLst/>
          </a:prstGeom>
        </p:spPr>
      </p:pic>
      <p:pic>
        <p:nvPicPr>
          <p:cNvPr id="9" name="Content Placeholder 4" descr="A silver pot on a black and silver stove&#10;&#10;AI-generated content may be incorrect.">
            <a:extLst>
              <a:ext uri="{FF2B5EF4-FFF2-40B4-BE49-F238E27FC236}">
                <a16:creationId xmlns:a16="http://schemas.microsoft.com/office/drawing/2014/main" id="{07A6EFAC-6496-2591-BD5B-1052DAD1D5ED}"/>
              </a:ext>
            </a:extLst>
          </p:cNvPr>
          <p:cNvPicPr>
            <a:picLocks noGrp="1" noChangeAspect="1"/>
          </p:cNvPicPr>
          <p:nvPr>
            <p:ph sz="half" idx="2"/>
          </p:nvPr>
        </p:nvPicPr>
        <p:blipFill>
          <a:blip r:embed="rId3"/>
          <a:stretch>
            <a:fillRect/>
          </a:stretch>
        </p:blipFill>
        <p:spPr>
          <a:xfrm>
            <a:off x="6682067" y="1825625"/>
            <a:ext cx="4161865" cy="4351338"/>
          </a:xfrm>
        </p:spPr>
      </p:pic>
      <p:sp>
        <p:nvSpPr>
          <p:cNvPr id="3" name="Slide Number Placeholder 2">
            <a:extLst>
              <a:ext uri="{FF2B5EF4-FFF2-40B4-BE49-F238E27FC236}">
                <a16:creationId xmlns:a16="http://schemas.microsoft.com/office/drawing/2014/main" id="{E3D9D740-2735-DA60-CF0B-8BB3F04F546E}"/>
              </a:ext>
            </a:extLst>
          </p:cNvPr>
          <p:cNvSpPr>
            <a:spLocks noGrp="1"/>
          </p:cNvSpPr>
          <p:nvPr>
            <p:ph type="sldNum" sz="quarter" idx="12"/>
          </p:nvPr>
        </p:nvSpPr>
        <p:spPr/>
        <p:txBody>
          <a:bodyPr/>
          <a:lstStyle/>
          <a:p>
            <a:fld id="{4603EDDD-7EF2-5C49-8947-3774CD5537D8}" type="slidenum">
              <a:rPr lang="en-US" smtClean="0"/>
              <a:t>3</a:t>
            </a:fld>
            <a:endParaRPr lang="en-US"/>
          </a:p>
        </p:txBody>
      </p:sp>
    </p:spTree>
    <p:extLst>
      <p:ext uri="{BB962C8B-B14F-4D97-AF65-F5344CB8AC3E}">
        <p14:creationId xmlns:p14="http://schemas.microsoft.com/office/powerpoint/2010/main" val="552546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C72C8-D65C-4E60-B1E9-1A19B6990FD3}"/>
              </a:ext>
            </a:extLst>
          </p:cNvPr>
          <p:cNvSpPr>
            <a:spLocks noGrp="1"/>
          </p:cNvSpPr>
          <p:nvPr>
            <p:ph type="title"/>
          </p:nvPr>
        </p:nvSpPr>
        <p:spPr/>
        <p:txBody>
          <a:bodyPr/>
          <a:lstStyle/>
          <a:p>
            <a:r>
              <a:rPr lang="en-US" dirty="0"/>
              <a:t>Some important context</a:t>
            </a:r>
          </a:p>
        </p:txBody>
      </p:sp>
      <p:graphicFrame>
        <p:nvGraphicFramePr>
          <p:cNvPr id="4" name="Content Placeholder 3">
            <a:extLst>
              <a:ext uri="{FF2B5EF4-FFF2-40B4-BE49-F238E27FC236}">
                <a16:creationId xmlns:a16="http://schemas.microsoft.com/office/drawing/2014/main" id="{13073D08-E798-AA20-DE7E-638317D4BFDA}"/>
              </a:ext>
            </a:extLst>
          </p:cNvPr>
          <p:cNvGraphicFramePr>
            <a:graphicFrameLocks noGrp="1"/>
          </p:cNvGraphicFramePr>
          <p:nvPr>
            <p:ph idx="1"/>
            <p:extLst>
              <p:ext uri="{D42A27DB-BD31-4B8C-83A1-F6EECF244321}">
                <p14:modId xmlns:p14="http://schemas.microsoft.com/office/powerpoint/2010/main" val="1761916822"/>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3" name="Slide Number Placeholder 2">
            <a:extLst>
              <a:ext uri="{FF2B5EF4-FFF2-40B4-BE49-F238E27FC236}">
                <a16:creationId xmlns:a16="http://schemas.microsoft.com/office/drawing/2014/main" id="{7F98A6F0-3291-7F38-AB43-5C80D519A961}"/>
              </a:ext>
            </a:extLst>
          </p:cNvPr>
          <p:cNvSpPr>
            <a:spLocks noGrp="1"/>
          </p:cNvSpPr>
          <p:nvPr>
            <p:ph type="sldNum" sz="quarter" idx="12"/>
          </p:nvPr>
        </p:nvSpPr>
        <p:spPr/>
        <p:txBody>
          <a:bodyPr/>
          <a:lstStyle/>
          <a:p>
            <a:fld id="{4603EDDD-7EF2-5C49-8947-3774CD5537D8}" type="slidenum">
              <a:rPr lang="en-US" smtClean="0"/>
              <a:t>4</a:t>
            </a:fld>
            <a:endParaRPr lang="en-US"/>
          </a:p>
        </p:txBody>
      </p:sp>
    </p:spTree>
    <p:extLst>
      <p:ext uri="{BB962C8B-B14F-4D97-AF65-F5344CB8AC3E}">
        <p14:creationId xmlns:p14="http://schemas.microsoft.com/office/powerpoint/2010/main" val="168665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97540-89C6-3DC3-8391-06BBD4E2B92C}"/>
              </a:ext>
            </a:extLst>
          </p:cNvPr>
          <p:cNvSpPr>
            <a:spLocks noGrp="1"/>
          </p:cNvSpPr>
          <p:nvPr>
            <p:ph type="title"/>
          </p:nvPr>
        </p:nvSpPr>
        <p:spPr/>
        <p:txBody>
          <a:bodyPr anchor="ctr">
            <a:normAutofit/>
          </a:bodyPr>
          <a:lstStyle/>
          <a:p>
            <a:r>
              <a:rPr lang="en-US" dirty="0"/>
              <a:t>Beliefs are all over the place</a:t>
            </a:r>
          </a:p>
        </p:txBody>
      </p:sp>
      <p:pic>
        <p:nvPicPr>
          <p:cNvPr id="6" name="Content Placeholder 5" descr="A graph of a graph showing a number of columns&#10;&#10;AI-generated content may be incorrect.">
            <a:extLst>
              <a:ext uri="{FF2B5EF4-FFF2-40B4-BE49-F238E27FC236}">
                <a16:creationId xmlns:a16="http://schemas.microsoft.com/office/drawing/2014/main" id="{836BC1EA-BB90-FAB9-EE23-D94D571C508A}"/>
              </a:ext>
            </a:extLst>
          </p:cNvPr>
          <p:cNvPicPr>
            <a:picLocks noGrp="1" noChangeAspect="1"/>
          </p:cNvPicPr>
          <p:nvPr>
            <p:ph idx="1"/>
          </p:nvPr>
        </p:nvPicPr>
        <p:blipFill>
          <a:blip r:embed="rId2"/>
          <a:stretch>
            <a:fillRect/>
          </a:stretch>
        </p:blipFill>
        <p:spPr>
          <a:xfrm>
            <a:off x="4998341" y="1690688"/>
            <a:ext cx="6882100" cy="5007429"/>
          </a:xfrm>
        </p:spPr>
      </p:pic>
      <p:sp>
        <p:nvSpPr>
          <p:cNvPr id="7" name="Content Placeholder 2">
            <a:extLst>
              <a:ext uri="{FF2B5EF4-FFF2-40B4-BE49-F238E27FC236}">
                <a16:creationId xmlns:a16="http://schemas.microsoft.com/office/drawing/2014/main" id="{68A5A404-466D-5F3E-F011-041FFAD7A88E}"/>
              </a:ext>
            </a:extLst>
          </p:cNvPr>
          <p:cNvSpPr txBox="1">
            <a:spLocks/>
          </p:cNvSpPr>
          <p:nvPr/>
        </p:nvSpPr>
        <p:spPr>
          <a:xfrm>
            <a:off x="724204" y="1828800"/>
            <a:ext cx="3950209" cy="4399678"/>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pPr marL="0" indent="0">
              <a:buNone/>
            </a:pPr>
            <a:r>
              <a:rPr lang="en-US" dirty="0"/>
              <a:t>“Suppose you buy the ECOA electric stove and cook with it for 1 hour every day on a medium setting. </a:t>
            </a:r>
          </a:p>
          <a:p>
            <a:pPr marL="0" indent="0">
              <a:buNone/>
            </a:pPr>
            <a:r>
              <a:rPr lang="en-US" dirty="0"/>
              <a:t>This will use electricity and cause your electricity payment to increase by some amount.</a:t>
            </a:r>
          </a:p>
          <a:p>
            <a:pPr marL="0" indent="0">
              <a:buNone/>
            </a:pPr>
            <a:r>
              <a:rPr lang="en-US" dirty="0"/>
              <a:t>What is your best guess of what that increase might be per week?</a:t>
            </a:r>
          </a:p>
          <a:p>
            <a:pPr marL="0" indent="0">
              <a:buNone/>
            </a:pPr>
            <a:r>
              <a:rPr lang="en-US" dirty="0"/>
              <a:t>What do you think is the smallest that increase might be per week? </a:t>
            </a:r>
          </a:p>
          <a:p>
            <a:pPr marL="0" indent="0">
              <a:buNone/>
            </a:pPr>
            <a:r>
              <a:rPr lang="en-US" dirty="0"/>
              <a:t>What do you think is the largest that increase might be per week?”</a:t>
            </a:r>
          </a:p>
          <a:p>
            <a:pPr marL="0" indent="0">
              <a:buNone/>
            </a:pPr>
            <a:endParaRPr lang="en-US" dirty="0"/>
          </a:p>
        </p:txBody>
      </p:sp>
      <p:sp>
        <p:nvSpPr>
          <p:cNvPr id="8" name="Slide Number Placeholder 7">
            <a:extLst>
              <a:ext uri="{FF2B5EF4-FFF2-40B4-BE49-F238E27FC236}">
                <a16:creationId xmlns:a16="http://schemas.microsoft.com/office/drawing/2014/main" id="{3920704E-FCE3-E872-745C-382E92776801}"/>
              </a:ext>
            </a:extLst>
          </p:cNvPr>
          <p:cNvSpPr>
            <a:spLocks noGrp="1"/>
          </p:cNvSpPr>
          <p:nvPr>
            <p:ph type="sldNum" sz="quarter" idx="12"/>
          </p:nvPr>
        </p:nvSpPr>
        <p:spPr/>
        <p:txBody>
          <a:bodyPr/>
          <a:lstStyle/>
          <a:p>
            <a:fld id="{4603EDDD-7EF2-5C49-8947-3774CD5537D8}" type="slidenum">
              <a:rPr lang="en-US" smtClean="0"/>
              <a:t>5</a:t>
            </a:fld>
            <a:endParaRPr lang="en-US"/>
          </a:p>
        </p:txBody>
      </p:sp>
    </p:spTree>
    <p:extLst>
      <p:ext uri="{BB962C8B-B14F-4D97-AF65-F5344CB8AC3E}">
        <p14:creationId xmlns:p14="http://schemas.microsoft.com/office/powerpoint/2010/main" val="119729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A0982-51A0-0B74-615E-D4276DF86EA3}"/>
              </a:ext>
            </a:extLst>
          </p:cNvPr>
          <p:cNvSpPr>
            <a:spLocks noGrp="1"/>
          </p:cNvSpPr>
          <p:nvPr>
            <p:ph type="title"/>
          </p:nvPr>
        </p:nvSpPr>
        <p:spPr/>
        <p:txBody>
          <a:bodyPr/>
          <a:lstStyle/>
          <a:p>
            <a:r>
              <a:rPr lang="en-US" dirty="0"/>
              <a:t>More information doesn’t seem to help</a:t>
            </a:r>
          </a:p>
        </p:txBody>
      </p:sp>
      <p:pic>
        <p:nvPicPr>
          <p:cNvPr id="5" name="Content Placeholder 4" descr="A recipe card with a yellow cooked matoke&#10;&#10;AI-generated content may be incorrect.">
            <a:extLst>
              <a:ext uri="{FF2B5EF4-FFF2-40B4-BE49-F238E27FC236}">
                <a16:creationId xmlns:a16="http://schemas.microsoft.com/office/drawing/2014/main" id="{81558F16-4F58-2F18-E502-EE1B4D8B5861}"/>
              </a:ext>
            </a:extLst>
          </p:cNvPr>
          <p:cNvPicPr>
            <a:picLocks noGrp="1" noChangeAspect="1"/>
          </p:cNvPicPr>
          <p:nvPr>
            <p:ph idx="1"/>
          </p:nvPr>
        </p:nvPicPr>
        <p:blipFill>
          <a:blip r:embed="rId2"/>
          <a:stretch>
            <a:fillRect/>
          </a:stretch>
        </p:blipFill>
        <p:spPr>
          <a:xfrm>
            <a:off x="3200251" y="1848533"/>
            <a:ext cx="5791498" cy="4305521"/>
          </a:xfrm>
        </p:spPr>
      </p:pic>
      <p:sp>
        <p:nvSpPr>
          <p:cNvPr id="3" name="Slide Number Placeholder 2">
            <a:extLst>
              <a:ext uri="{FF2B5EF4-FFF2-40B4-BE49-F238E27FC236}">
                <a16:creationId xmlns:a16="http://schemas.microsoft.com/office/drawing/2014/main" id="{D7F3EB88-181F-14F3-D279-535E8FD433ED}"/>
              </a:ext>
            </a:extLst>
          </p:cNvPr>
          <p:cNvSpPr>
            <a:spLocks noGrp="1"/>
          </p:cNvSpPr>
          <p:nvPr>
            <p:ph type="sldNum" sz="quarter" idx="12"/>
          </p:nvPr>
        </p:nvSpPr>
        <p:spPr/>
        <p:txBody>
          <a:bodyPr/>
          <a:lstStyle/>
          <a:p>
            <a:fld id="{4603EDDD-7EF2-5C49-8947-3774CD5537D8}" type="slidenum">
              <a:rPr lang="en-US" smtClean="0"/>
              <a:t>6</a:t>
            </a:fld>
            <a:endParaRPr lang="en-US"/>
          </a:p>
        </p:txBody>
      </p:sp>
    </p:spTree>
    <p:extLst>
      <p:ext uri="{BB962C8B-B14F-4D97-AF65-F5344CB8AC3E}">
        <p14:creationId xmlns:p14="http://schemas.microsoft.com/office/powerpoint/2010/main" val="3061714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D2024-C8A4-355F-9F9B-A79B7F66B80F}"/>
              </a:ext>
            </a:extLst>
          </p:cNvPr>
          <p:cNvSpPr>
            <a:spLocks noGrp="1"/>
          </p:cNvSpPr>
          <p:nvPr>
            <p:ph type="title"/>
          </p:nvPr>
        </p:nvSpPr>
        <p:spPr>
          <a:xfrm>
            <a:off x="861848" y="672552"/>
            <a:ext cx="6019800" cy="1325563"/>
          </a:xfrm>
        </p:spPr>
        <p:txBody>
          <a:bodyPr/>
          <a:lstStyle/>
          <a:p>
            <a:r>
              <a:rPr lang="en-US" dirty="0"/>
              <a:t>But setting up the problem seems to</a:t>
            </a:r>
          </a:p>
        </p:txBody>
      </p:sp>
      <p:pic>
        <p:nvPicPr>
          <p:cNvPr id="5" name="Content Placeholder 4" descr="A white sheet of paper with writing on it&#10;&#10;AI-generated content may be incorrect.">
            <a:extLst>
              <a:ext uri="{FF2B5EF4-FFF2-40B4-BE49-F238E27FC236}">
                <a16:creationId xmlns:a16="http://schemas.microsoft.com/office/drawing/2014/main" id="{0A8B8CBC-63D0-B365-DA39-5DD7A71115D7}"/>
              </a:ext>
            </a:extLst>
          </p:cNvPr>
          <p:cNvPicPr>
            <a:picLocks noGrp="1" noChangeAspect="1"/>
          </p:cNvPicPr>
          <p:nvPr>
            <p:ph idx="1"/>
          </p:nvPr>
        </p:nvPicPr>
        <p:blipFill>
          <a:blip r:embed="rId2"/>
          <a:srcRect b="16413"/>
          <a:stretch/>
        </p:blipFill>
        <p:spPr>
          <a:xfrm>
            <a:off x="6201761" y="456168"/>
            <a:ext cx="4001171" cy="5945664"/>
          </a:xfrm>
        </p:spPr>
      </p:pic>
      <p:sp>
        <p:nvSpPr>
          <p:cNvPr id="3" name="Slide Number Placeholder 2">
            <a:extLst>
              <a:ext uri="{FF2B5EF4-FFF2-40B4-BE49-F238E27FC236}">
                <a16:creationId xmlns:a16="http://schemas.microsoft.com/office/drawing/2014/main" id="{72473D00-D378-5640-C166-FF4C408147F0}"/>
              </a:ext>
            </a:extLst>
          </p:cNvPr>
          <p:cNvSpPr>
            <a:spLocks noGrp="1"/>
          </p:cNvSpPr>
          <p:nvPr>
            <p:ph type="sldNum" sz="quarter" idx="12"/>
          </p:nvPr>
        </p:nvSpPr>
        <p:spPr/>
        <p:txBody>
          <a:bodyPr/>
          <a:lstStyle/>
          <a:p>
            <a:fld id="{4603EDDD-7EF2-5C49-8947-3774CD5537D8}" type="slidenum">
              <a:rPr lang="en-US" smtClean="0"/>
              <a:t>7</a:t>
            </a:fld>
            <a:endParaRPr lang="en-US"/>
          </a:p>
        </p:txBody>
      </p:sp>
    </p:spTree>
    <p:extLst>
      <p:ext uri="{BB962C8B-B14F-4D97-AF65-F5344CB8AC3E}">
        <p14:creationId xmlns:p14="http://schemas.microsoft.com/office/powerpoint/2010/main" val="3061345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19DAC-093E-3451-ED73-16DEA25ECD70}"/>
              </a:ext>
            </a:extLst>
          </p:cNvPr>
          <p:cNvSpPr>
            <a:spLocks noGrp="1"/>
          </p:cNvSpPr>
          <p:nvPr>
            <p:ph type="title"/>
          </p:nvPr>
        </p:nvSpPr>
        <p:spPr/>
        <p:txBody>
          <a:bodyPr/>
          <a:lstStyle/>
          <a:p>
            <a:r>
              <a:rPr lang="en-US" dirty="0"/>
              <a:t>Basic design of the experiment</a:t>
            </a:r>
          </a:p>
        </p:txBody>
      </p:sp>
      <p:graphicFrame>
        <p:nvGraphicFramePr>
          <p:cNvPr id="4" name="Content Placeholder 3">
            <a:extLst>
              <a:ext uri="{FF2B5EF4-FFF2-40B4-BE49-F238E27FC236}">
                <a16:creationId xmlns:a16="http://schemas.microsoft.com/office/drawing/2014/main" id="{1300BD33-A9FA-B846-1F6D-2A6B646E4C50}"/>
              </a:ext>
            </a:extLst>
          </p:cNvPr>
          <p:cNvGraphicFramePr>
            <a:graphicFrameLocks noGrp="1"/>
          </p:cNvGraphicFramePr>
          <p:nvPr>
            <p:ph idx="1"/>
            <p:extLst>
              <p:ext uri="{D42A27DB-BD31-4B8C-83A1-F6EECF244321}">
                <p14:modId xmlns:p14="http://schemas.microsoft.com/office/powerpoint/2010/main" val="1823105621"/>
              </p:ext>
            </p:extLst>
          </p:nvPr>
        </p:nvGraphicFramePr>
        <p:xfrm>
          <a:off x="751114" y="1894114"/>
          <a:ext cx="9993085" cy="44152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23522328-49FE-119E-2806-E02EA5A1407B}"/>
              </a:ext>
            </a:extLst>
          </p:cNvPr>
          <p:cNvSpPr>
            <a:spLocks noGrp="1"/>
          </p:cNvSpPr>
          <p:nvPr>
            <p:ph type="sldNum" sz="quarter" idx="12"/>
          </p:nvPr>
        </p:nvSpPr>
        <p:spPr/>
        <p:txBody>
          <a:bodyPr/>
          <a:lstStyle/>
          <a:p>
            <a:fld id="{4603EDDD-7EF2-5C49-8947-3774CD5537D8}" type="slidenum">
              <a:rPr lang="en-US" smtClean="0"/>
              <a:t>8</a:t>
            </a:fld>
            <a:endParaRPr lang="en-US"/>
          </a:p>
        </p:txBody>
      </p:sp>
    </p:spTree>
    <p:extLst>
      <p:ext uri="{BB962C8B-B14F-4D97-AF65-F5344CB8AC3E}">
        <p14:creationId xmlns:p14="http://schemas.microsoft.com/office/powerpoint/2010/main" val="1803050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758C2B2D-4F09-EF4F-B094-62DC5F841705}"/>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CB6A91CC-52F4-9244-A121-4B5D33FB22B1}"/>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graphicEl>
                                              <a:dgm id="{33E768C5-BB5D-024A-ADD9-E1CA169FCA3E}"/>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graphicEl>
                                              <a:dgm id="{7E908C83-4B2F-1C41-A323-B7378A6783F5}"/>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graphicEl>
                                              <a:dgm id="{5789E12B-78C3-A944-A382-7359F88F6AFA}"/>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graphicEl>
                                              <a:dgm id="{9C929E67-0BA7-2048-BC15-B4FCFCF5665A}"/>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graphicEl>
                                              <a:dgm id="{35B087DD-6CA0-304E-81FE-1C755BF70DC7}"/>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graphicEl>
                                              <a:dgm id="{8309DD9F-7BC4-B04D-A0BA-46D8187DC77B}"/>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graphicEl>
                                              <a:dgm id="{1528F938-0E85-2543-A15A-3EF43E81E6E2}"/>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487D31-9A6A-ED6F-DA00-8F50A84449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67A206-5235-10A3-5799-4402EA4B8865}"/>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a:t>Baseline survey</a:t>
            </a:r>
          </a:p>
        </p:txBody>
      </p:sp>
      <p:sp>
        <p:nvSpPr>
          <p:cNvPr id="9" name="Content Placeholder 2">
            <a:extLst>
              <a:ext uri="{FF2B5EF4-FFF2-40B4-BE49-F238E27FC236}">
                <a16:creationId xmlns:a16="http://schemas.microsoft.com/office/drawing/2014/main" id="{20E554DE-8530-CA31-D783-9F898438F5D3}"/>
              </a:ext>
            </a:extLst>
          </p:cNvPr>
          <p:cNvSpPr txBox="1">
            <a:spLocks/>
          </p:cNvSpPr>
          <p:nvPr/>
        </p:nvSpPr>
        <p:spPr>
          <a:xfrm>
            <a:off x="838200" y="2197604"/>
            <a:ext cx="4452695" cy="27479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Record a cooking diary for 1 week</a:t>
            </a:r>
          </a:p>
        </p:txBody>
      </p:sp>
      <p:pic>
        <p:nvPicPr>
          <p:cNvPr id="12" name="Picture 11">
            <a:extLst>
              <a:ext uri="{FF2B5EF4-FFF2-40B4-BE49-F238E27FC236}">
                <a16:creationId xmlns:a16="http://schemas.microsoft.com/office/drawing/2014/main" id="{BDECD222-4B47-AF25-2278-9AC69194FCCE}"/>
              </a:ext>
            </a:extLst>
          </p:cNvPr>
          <p:cNvPicPr>
            <a:picLocks noChangeAspect="1"/>
          </p:cNvPicPr>
          <p:nvPr/>
        </p:nvPicPr>
        <p:blipFill>
          <a:blip r:embed="rId3"/>
          <a:srcRect l="-5504" r="-2638"/>
          <a:stretch/>
        </p:blipFill>
        <p:spPr>
          <a:xfrm>
            <a:off x="6901107" y="646386"/>
            <a:ext cx="4781267" cy="5565228"/>
          </a:xfrm>
          <a:prstGeom prst="rect">
            <a:avLst/>
          </a:prstGeom>
          <a:ln>
            <a:solidFill>
              <a:schemeClr val="tx1"/>
            </a:solidFill>
          </a:ln>
        </p:spPr>
      </p:pic>
      <p:sp>
        <p:nvSpPr>
          <p:cNvPr id="13" name="Slide Number Placeholder 12">
            <a:extLst>
              <a:ext uri="{FF2B5EF4-FFF2-40B4-BE49-F238E27FC236}">
                <a16:creationId xmlns:a16="http://schemas.microsoft.com/office/drawing/2014/main" id="{C539413A-80B0-0964-62AF-368142DF23B5}"/>
              </a:ext>
            </a:extLst>
          </p:cNvPr>
          <p:cNvSpPr>
            <a:spLocks noGrp="1"/>
          </p:cNvSpPr>
          <p:nvPr>
            <p:ph type="sldNum" sz="quarter" idx="12"/>
          </p:nvPr>
        </p:nvSpPr>
        <p:spPr/>
        <p:txBody>
          <a:bodyPr/>
          <a:lstStyle/>
          <a:p>
            <a:fld id="{4603EDDD-7EF2-5C49-8947-3774CD5537D8}" type="slidenum">
              <a:rPr lang="en-US" smtClean="0"/>
              <a:t>9</a:t>
            </a:fld>
            <a:endParaRPr lang="en-US"/>
          </a:p>
        </p:txBody>
      </p:sp>
    </p:spTree>
    <p:extLst>
      <p:ext uri="{BB962C8B-B14F-4D97-AF65-F5344CB8AC3E}">
        <p14:creationId xmlns:p14="http://schemas.microsoft.com/office/powerpoint/2010/main" val="3661444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97E0A228-C590-4D20-B05F-A6BF04A0544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592</TotalTime>
  <Words>833</Words>
  <Application>Microsoft Office PowerPoint</Application>
  <PresentationFormat>Widescreen</PresentationFormat>
  <Paragraphs>174</Paragraphs>
  <Slides>25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Aptos</vt:lpstr>
      <vt:lpstr>Aptos Display</vt:lpstr>
      <vt:lpstr>Arial</vt:lpstr>
      <vt:lpstr>Office Theme</vt:lpstr>
      <vt:lpstr>Problem representation and estimating energy usage costs </vt:lpstr>
      <vt:lpstr>Kampala, Uganda</vt:lpstr>
      <vt:lpstr>Which will cost more money to use?</vt:lpstr>
      <vt:lpstr>Some important context</vt:lpstr>
      <vt:lpstr>Beliefs are all over the place</vt:lpstr>
      <vt:lpstr>More information doesn’t seem to help</vt:lpstr>
      <vt:lpstr>But setting up the problem seems to</vt:lpstr>
      <vt:lpstr>Basic design of the experiment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Demand wedges and the efficiency of fixed and marginal subsidies:     Evidence from induction stoves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Dean, Joshua</dc:creator>
  <cp:lastModifiedBy>Berkouwer, Susanna B</cp:lastModifiedBy>
  <cp:revision>124</cp:revision>
  <dcterms:created xsi:type="dcterms:W3CDTF">2025-04-22T17:50:24Z</dcterms:created>
  <dcterms:modified xsi:type="dcterms:W3CDTF">2025-05-14T22:21:25Z</dcterms:modified>
</cp:coreProperties>
</file>

<file path=docProps/thumbnail.jpeg>
</file>